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8" r:id="rId4"/>
    <p:sldId id="257" r:id="rId5"/>
    <p:sldId id="260" r:id="rId6"/>
    <p:sldId id="261" r:id="rId7"/>
    <p:sldId id="267" r:id="rId8"/>
    <p:sldId id="268" r:id="rId9"/>
    <p:sldId id="262" r:id="rId10"/>
    <p:sldId id="291" r:id="rId11"/>
    <p:sldId id="263" r:id="rId12"/>
    <p:sldId id="272" r:id="rId13"/>
    <p:sldId id="292" r:id="rId14"/>
    <p:sldId id="293" r:id="rId15"/>
    <p:sldId id="294" r:id="rId16"/>
    <p:sldId id="295" r:id="rId17"/>
    <p:sldId id="296" r:id="rId18"/>
    <p:sldId id="297" r:id="rId19"/>
    <p:sldId id="298" r:id="rId20"/>
    <p:sldId id="299" r:id="rId21"/>
    <p:sldId id="300" r:id="rId22"/>
    <p:sldId id="301" r:id="rId23"/>
    <p:sldId id="302" r:id="rId24"/>
    <p:sldId id="273" r:id="rId25"/>
    <p:sldId id="259" r:id="rId26"/>
  </p:sldIdLst>
  <p:sldSz cx="12192000" cy="6858000"/>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54" autoAdjust="0"/>
    <p:restoredTop sz="94660"/>
  </p:normalViewPr>
  <p:slideViewPr>
    <p:cSldViewPr snapToGrid="0">
      <p:cViewPr varScale="1">
        <p:scale>
          <a:sx n="87" d="100"/>
          <a:sy n="87" d="100"/>
        </p:scale>
        <p:origin x="-302" y="-82"/>
      </p:cViewPr>
      <p:guideLst>
        <p:guide orient="horz" pos="2011"/>
        <p:guide pos="3848"/>
      </p:guideLst>
    </p:cSldViewPr>
  </p:slideViewPr>
  <p:notesTextViewPr>
    <p:cViewPr>
      <p:scale>
        <a:sx n="1" d="1"/>
        <a:sy n="1" d="1"/>
      </p:scale>
      <p:origin x="0" y="0"/>
    </p:cViewPr>
  </p:notesTextViewPr>
  <p:sorterViewPr>
    <p:cViewPr>
      <p:scale>
        <a:sx n="62" d="100"/>
        <a:sy n="62" d="100"/>
      </p:scale>
      <p:origin x="0" y="0"/>
    </p:cViewPr>
  </p:sorterViewPr>
  <p:notesViewPr>
    <p:cSldViewPr>
      <p:cViewPr>
        <p:scale>
          <a:sx n="1" d="100"/>
          <a:sy n="1" d="100"/>
        </p:scale>
        <p:origin x="0" y="0"/>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0" Type="http://schemas.openxmlformats.org/officeDocument/2006/relationships/tags" Target="tags/tag1.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jpe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851EEAE-40BC-4659-83A1-402B641C92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1992857-F353-4F79-A4B3-F5A67D3C760E}" type="slidenum">
              <a:rPr lang="zh-CN" altLang="en-US" smtClean="0"/>
            </a:fld>
            <a:endParaRPr lang="zh-CN" alt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851EEAE-40BC-4659-83A1-402B641C92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1992857-F353-4F79-A4B3-F5A67D3C760E}" type="slidenum">
              <a:rPr lang="zh-CN" altLang="en-US" smtClean="0"/>
            </a:fld>
            <a:endParaRPr lang="zh-CN" alt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851EEAE-40BC-4659-83A1-402B641C92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1992857-F353-4F79-A4B3-F5A67D3C760E}" type="slidenum">
              <a:rPr lang="zh-CN" altLang="en-US" smtClean="0"/>
            </a:fld>
            <a:endParaRPr lang="zh-CN" altLang="en-US"/>
          </a:p>
        </p:txBody>
      </p:sp>
    </p:spTree>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851EEAE-40BC-4659-83A1-402B641C92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1992857-F353-4F79-A4B3-F5A67D3C760E}" type="slidenum">
              <a:rPr lang="zh-CN" altLang="en-US" smtClean="0"/>
            </a:fld>
            <a:endParaRPr lang="zh-CN" altLang="en-US"/>
          </a:p>
        </p:txBody>
      </p:sp>
    </p:spTree>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851EEAE-40BC-4659-83A1-402B641C929E}"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1992857-F353-4F79-A4B3-F5A67D3C760E}" type="slidenum">
              <a:rPr lang="zh-CN" altLang="en-US" smtClean="0"/>
            </a:fld>
            <a:endParaRPr lang="zh-CN" alt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851EEAE-40BC-4659-83A1-402B641C92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1992857-F353-4F79-A4B3-F5A67D3C760E}" type="slidenum">
              <a:rPr lang="zh-CN" altLang="en-US" smtClean="0"/>
            </a:fld>
            <a:endParaRPr lang="zh-CN" alt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851EEAE-40BC-4659-83A1-402B641C929E}"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1992857-F353-4F79-A4B3-F5A67D3C760E}" type="slidenum">
              <a:rPr lang="zh-CN" altLang="en-US" smtClean="0"/>
            </a:fld>
            <a:endParaRPr lang="zh-CN" alt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851EEAE-40BC-4659-83A1-402B641C929E}"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1992857-F353-4F79-A4B3-F5A67D3C760E}" type="slidenum">
              <a:rPr lang="zh-CN" altLang="en-US" smtClean="0"/>
            </a:fld>
            <a:endParaRPr lang="zh-CN" alt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851EEAE-40BC-4659-83A1-402B641C929E}"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1992857-F353-4F79-A4B3-F5A67D3C760E}" type="slidenum">
              <a:rPr lang="zh-CN" altLang="en-US" smtClean="0"/>
            </a:fld>
            <a:endParaRPr lang="zh-CN" alt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851EEAE-40BC-4659-83A1-402B641C92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1992857-F353-4F79-A4B3-F5A67D3C760E}" type="slidenum">
              <a:rPr lang="zh-CN" altLang="en-US" smtClean="0"/>
            </a:fld>
            <a:endParaRPr lang="zh-CN" alt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851EEAE-40BC-4659-83A1-402B641C929E}"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1992857-F353-4F79-A4B3-F5A67D3C760E}" type="slidenum">
              <a:rPr lang="zh-CN" altLang="en-US" smtClean="0"/>
            </a:fld>
            <a:endParaRPr lang="zh-CN" alt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CECEC"/>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51EEAE-40BC-4659-83A1-402B641C929E}"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1992857-F353-4F79-A4B3-F5A67D3C760E}"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jpeg"/><Relationship Id="rId1" Type="http://schemas.openxmlformats.org/officeDocument/2006/relationships/image" Target="../media/image2.jpe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5.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6.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7.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8.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0.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1.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jpeg"/><Relationship Id="rId1" Type="http://schemas.openxmlformats.org/officeDocument/2006/relationships/image" Target="../media/image2.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jpeg"/><Relationship Id="rId1" Type="http://schemas.openxmlformats.org/officeDocument/2006/relationships/image" Target="../media/image2.jpe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3.jpeg"/><Relationship Id="rId1" Type="http://schemas.openxmlformats.org/officeDocument/2006/relationships/image" Target="../media/image2.jpe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jpeg"/><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jpeg"/><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jpeg"/><Relationship Id="rId1" Type="http://schemas.openxmlformats.org/officeDocument/2006/relationships/image" Target="../media/image2.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4.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3.jpeg"/><Relationship Id="rId1" Type="http://schemas.openxmlformats.org/officeDocument/2006/relationships/image" Target="../media/image2.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273796" y="1603157"/>
            <a:ext cx="4546600" cy="2554605"/>
            <a:chOff x="1239506" y="2371357"/>
            <a:chExt cx="4546600" cy="2554605"/>
          </a:xfrm>
        </p:grpSpPr>
        <p:sp>
          <p:nvSpPr>
            <p:cNvPr id="7" name="矩形 6"/>
            <p:cNvSpPr/>
            <p:nvPr/>
          </p:nvSpPr>
          <p:spPr>
            <a:xfrm>
              <a:off x="1303634" y="4443362"/>
              <a:ext cx="3717925" cy="482600"/>
            </a:xfrm>
            <a:prstGeom prst="rect">
              <a:avLst/>
            </a:prstGeom>
            <a:solidFill>
              <a:srgbClr val="4C4C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1239506" y="2371357"/>
              <a:ext cx="4546600" cy="829945"/>
            </a:xfrm>
            <a:prstGeom prst="rect">
              <a:avLst/>
            </a:prstGeom>
            <a:noFill/>
          </p:spPr>
          <p:txBody>
            <a:bodyPr wrap="none" rtlCol="0">
              <a:spAutoFit/>
            </a:bodyPr>
            <a:lstStyle/>
            <a:p>
              <a:pPr algn="l"/>
              <a:r>
                <a:rPr lang="zh-CN" altLang="en-US" sz="4800">
                  <a:sym typeface="+mn-ea"/>
                </a:rPr>
                <a:t>Expense Statistics</a:t>
              </a:r>
              <a:endParaRPr lang="zh-CN" altLang="en-US" sz="4800">
                <a:solidFill>
                  <a:schemeClr val="tx1">
                    <a:lumMod val="95000"/>
                    <a:lumOff val="5000"/>
                  </a:schemeClr>
                </a:solidFill>
                <a:latin typeface="幼圆" panose="02010509060101010101" pitchFamily="49" charset="-122"/>
                <a:ea typeface="幼圆" panose="02010509060101010101" pitchFamily="49" charset="-122"/>
              </a:endParaRPr>
            </a:p>
          </p:txBody>
        </p:sp>
        <p:cxnSp>
          <p:nvCxnSpPr>
            <p:cNvPr id="10" name="直接连接符 9"/>
            <p:cNvCxnSpPr/>
            <p:nvPr/>
          </p:nvCxnSpPr>
          <p:spPr>
            <a:xfrm>
              <a:off x="1304360" y="3429000"/>
              <a:ext cx="1084073" cy="0"/>
            </a:xfrm>
            <a:prstGeom prst="line">
              <a:avLst/>
            </a:prstGeom>
            <a:ln>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1303634" y="4516387"/>
              <a:ext cx="3718560" cy="337185"/>
            </a:xfrm>
            <a:prstGeom prst="rect">
              <a:avLst/>
            </a:prstGeom>
            <a:noFill/>
            <a:ln w="9525">
              <a:noFill/>
            </a:ln>
          </p:spPr>
          <p:txBody>
            <a:bodyPr wrap="square">
              <a:spAutoFit/>
            </a:bodyPr>
            <a:ls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algn="l" defTabSz="914400" eaLnBrk="1" hangingPunct="1"/>
              <a:r>
                <a:rPr lang="en-US" altLang="zh-CN"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ID</a:t>
              </a:r>
              <a:r>
                <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2201546</a:t>
              </a:r>
              <a:endParaRPr lang="en-US" altLang="zh-CN"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2" name="文本框 11"/>
            <p:cNvSpPr txBox="1"/>
            <p:nvPr/>
          </p:nvSpPr>
          <p:spPr>
            <a:xfrm>
              <a:off x="1239506" y="3521253"/>
              <a:ext cx="4303386" cy="497205"/>
            </a:xfrm>
            <a:prstGeom prst="rect">
              <a:avLst/>
            </a:prstGeom>
            <a:noFill/>
          </p:spPr>
          <p:txBody>
            <a:bodyPr wrap="square" rtlCol="0">
              <a:spAutoFit/>
            </a:bodyPr>
            <a:lstStyle/>
            <a:p>
              <a:pPr>
                <a:lnSpc>
                  <a:spcPct val="120000"/>
                </a:lnSpc>
              </a:pPr>
              <a:r>
                <a:rPr lang="en-US" altLang="zh-CN" sz="1200" smtClean="0">
                  <a:solidFill>
                    <a:schemeClr val="tx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rPr>
                <a:t>.Personal Household Expenses Online Application</a:t>
              </a:r>
              <a:endParaRPr lang="en-US" altLang="zh-CN" sz="1200" smtClean="0">
                <a:solidFill>
                  <a:schemeClr val="tx1">
                    <a:lumMod val="75000"/>
                    <a:lumOff val="25000"/>
                  </a:schemeClr>
                </a:solidFill>
                <a:latin typeface="微软雅黑" panose="020B0503020204020204" pitchFamily="34" charset="-122"/>
                <a:ea typeface="微软雅黑" panose="020B0503020204020204" pitchFamily="34" charset="-122"/>
                <a:sym typeface="Arial" panose="020B0604020202020204" pitchFamily="34" charset="0"/>
              </a:endParaRPr>
            </a:p>
            <a:p>
              <a:pPr lvl="0">
                <a:defRPr/>
              </a:pPr>
              <a:endParaRPr lang="zh-CN" altLang="en-US" sz="1200">
                <a:solidFill>
                  <a:schemeClr val="tx1">
                    <a:lumMod val="75000"/>
                    <a:lumOff val="25000"/>
                  </a:schemeClr>
                </a:solidFill>
                <a:latin typeface="微软雅黑" panose="020B0503020204020204" pitchFamily="34" charset="-122"/>
                <a:ea typeface="微软雅黑" panose="020B0503020204020204" pitchFamily="34" charset="-122"/>
              </a:endParaRPr>
            </a:p>
          </p:txBody>
        </p:sp>
      </p:grpSp>
      <p:cxnSp>
        <p:nvCxnSpPr>
          <p:cNvPr id="27" name="直接连接符 26"/>
          <p:cNvCxnSpPr/>
          <p:nvPr/>
        </p:nvCxnSpPr>
        <p:spPr>
          <a:xfrm flipH="1">
            <a:off x="7944744" y="2115653"/>
            <a:ext cx="955172" cy="1274799"/>
          </a:xfrm>
          <a:prstGeom prst="line">
            <a:avLst/>
          </a:prstGeom>
          <a:ln w="222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H="1">
            <a:off x="6989572" y="2586551"/>
            <a:ext cx="955172" cy="1274799"/>
          </a:xfrm>
          <a:prstGeom prst="line">
            <a:avLst/>
          </a:prstGeom>
          <a:ln w="31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35" name="直角三角形 34"/>
          <p:cNvSpPr/>
          <p:nvPr/>
        </p:nvSpPr>
        <p:spPr>
          <a:xfrm rot="10200000" flipH="1">
            <a:off x="6160079" y="5137388"/>
            <a:ext cx="511412" cy="510722"/>
          </a:xfrm>
          <a:prstGeom prst="rtTriangle">
            <a:avLst/>
          </a:prstGeom>
          <a:solidFill>
            <a:srgbClr val="4C4C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 name="直角三角形 35"/>
          <p:cNvSpPr/>
          <p:nvPr/>
        </p:nvSpPr>
        <p:spPr>
          <a:xfrm rot="17942152" flipH="1">
            <a:off x="10168435" y="3014939"/>
            <a:ext cx="367819" cy="443033"/>
          </a:xfrm>
          <a:prstGeom prst="rtTriangle">
            <a:avLst/>
          </a:prstGeom>
          <a:solidFill>
            <a:srgbClr val="4C4C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598774" y="2969111"/>
            <a:ext cx="4903470" cy="3268979"/>
          </a:xfrm>
          <a:prstGeom prst="triangle">
            <a:avLst/>
          </a:prstGeom>
        </p:spPr>
      </p:pic>
      <p:sp>
        <p:nvSpPr>
          <p:cNvPr id="3" name="矩形 2"/>
          <p:cNvSpPr/>
          <p:nvPr/>
        </p:nvSpPr>
        <p:spPr>
          <a:xfrm>
            <a:off x="1339194" y="3120807"/>
            <a:ext cx="3717925" cy="482600"/>
          </a:xfrm>
          <a:prstGeom prst="rect">
            <a:avLst/>
          </a:prstGeom>
          <a:solidFill>
            <a:srgbClr val="4C4C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2" name="矩形 1"/>
          <p:cNvSpPr/>
          <p:nvPr/>
        </p:nvSpPr>
        <p:spPr>
          <a:xfrm>
            <a:off x="1337289" y="3193832"/>
            <a:ext cx="3718560" cy="337185"/>
          </a:xfrm>
          <a:prstGeom prst="rect">
            <a:avLst/>
          </a:prstGeom>
          <a:noFill/>
          <a:ln w="9525">
            <a:noFill/>
          </a:ln>
        </p:spPr>
        <p:txBody>
          <a:bodyPr wrap="square">
            <a:spAutoFit/>
          </a:bodyPr>
          <a:ls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algn="l" defTabSz="914400" eaLnBrk="1" hangingPunct="1"/>
            <a:r>
              <a:rPr lang="en-US" altLang="zh-CN"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Student</a:t>
            </a:r>
            <a:r>
              <a:rPr lang="zh-CN" altLang="en-US"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a:t>
            </a:r>
            <a:r>
              <a:rPr lang="en-US" altLang="zh-CN"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rPr>
              <a:t>Jianquan Liang</a:t>
            </a:r>
            <a:endParaRPr lang="en-US" altLang="zh-CN" sz="1600">
              <a:solidFill>
                <a:schemeClr val="bg1"/>
              </a:solidFill>
              <a:latin typeface="微软雅黑" panose="020B0503020204020204" pitchFamily="34" charset="-122"/>
              <a:ea typeface="微软雅黑" panose="020B0503020204020204" pitchFamily="34" charset="-122"/>
              <a:sym typeface="微软雅黑" panose="020B0503020204020204" pitchFamily="34" charset="-122"/>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tretch>
            <a:fillRect b="-10000"/>
          </a:stretch>
        </a:blipFill>
        <a:effectLst/>
      </p:bgPr>
    </p:bg>
    <p:spTree>
      <p:nvGrpSpPr>
        <p:cNvPr id="1" name=""/>
        <p:cNvGrpSpPr/>
        <p:nvPr/>
      </p:nvGrpSpPr>
      <p:grpSpPr>
        <a:xfrm>
          <a:off x="0" y="0"/>
          <a:ext cx="0" cy="0"/>
          <a:chOff x="0" y="0"/>
          <a:chExt cx="0" cy="0"/>
        </a:xfrm>
      </p:grpSpPr>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705600"/>
          </a:xfrm>
          <a:prstGeom prst="rect">
            <a:avLst/>
          </a:prstGeom>
        </p:spPr>
      </p:pic>
      <p:sp>
        <p:nvSpPr>
          <p:cNvPr id="16" name="矩形 15"/>
          <p:cNvSpPr/>
          <p:nvPr/>
        </p:nvSpPr>
        <p:spPr>
          <a:xfrm>
            <a:off x="831746" y="541880"/>
            <a:ext cx="10528508" cy="5774240"/>
          </a:xfrm>
          <a:prstGeom prst="rect">
            <a:avLst/>
          </a:prstGeom>
          <a:solidFill>
            <a:srgbClr val="4C4C4C">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0" y="1254204"/>
            <a:ext cx="12192000" cy="4349592"/>
          </a:xfrm>
          <a:prstGeom prst="rect">
            <a:avLst/>
          </a:prstGeom>
          <a:solidFill>
            <a:srgbClr val="4C4C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3374938" y="2001032"/>
            <a:ext cx="5442124" cy="2554023"/>
            <a:chOff x="6840627" y="1698601"/>
            <a:chExt cx="5442124" cy="2554023"/>
          </a:xfrm>
        </p:grpSpPr>
        <p:sp>
          <p:nvSpPr>
            <p:cNvPr id="19" name="文本框 18"/>
            <p:cNvSpPr txBox="1"/>
            <p:nvPr/>
          </p:nvSpPr>
          <p:spPr>
            <a:xfrm>
              <a:off x="7754045" y="1698601"/>
              <a:ext cx="3124466" cy="1015663"/>
            </a:xfrm>
            <a:prstGeom prst="rect">
              <a:avLst/>
            </a:prstGeom>
            <a:noFill/>
          </p:spPr>
          <p:txBody>
            <a:bodyPr wrap="square" rtlCol="0">
              <a:spAutoFit/>
            </a:bodyPr>
            <a:lstStyle/>
            <a:p>
              <a:pPr algn="ctr"/>
              <a:r>
                <a:rPr lang="en-US" altLang="zh-CN" sz="3200" smtClean="0">
                  <a:solidFill>
                    <a:schemeClr val="bg1"/>
                  </a:solidFill>
                  <a:latin typeface="微软雅黑" panose="020B0503020204020204" pitchFamily="34" charset="-122"/>
                  <a:ea typeface="微软雅黑" panose="020B0503020204020204" pitchFamily="34" charset="-122"/>
                </a:rPr>
                <a:t>Part  </a:t>
              </a:r>
              <a:r>
                <a:rPr lang="en-US" altLang="zh-CN" sz="6000" b="1" smtClean="0">
                  <a:solidFill>
                    <a:schemeClr val="bg1"/>
                  </a:solidFill>
                  <a:latin typeface="微软雅黑" panose="020B0503020204020204" pitchFamily="34" charset="-122"/>
                  <a:ea typeface="微软雅黑" panose="020B0503020204020204" pitchFamily="34" charset="-122"/>
                </a:rPr>
                <a:t>04</a:t>
              </a:r>
              <a:endParaRPr lang="zh-CN" altLang="en-US" sz="6000" b="1">
                <a:solidFill>
                  <a:schemeClr val="bg1"/>
                </a:solidFill>
                <a:latin typeface="微软雅黑" panose="020B0503020204020204" pitchFamily="34" charset="-122"/>
                <a:ea typeface="微软雅黑" panose="020B0503020204020204" pitchFamily="34" charset="-122"/>
              </a:endParaRPr>
            </a:p>
          </p:txBody>
        </p:sp>
        <p:sp>
          <p:nvSpPr>
            <p:cNvPr id="20" name="文本框 19"/>
            <p:cNvSpPr txBox="1"/>
            <p:nvPr/>
          </p:nvSpPr>
          <p:spPr>
            <a:xfrm>
              <a:off x="6840627" y="2684174"/>
              <a:ext cx="5442124" cy="1568450"/>
            </a:xfrm>
            <a:prstGeom prst="rect">
              <a:avLst/>
            </a:prstGeom>
            <a:noFill/>
          </p:spPr>
          <p:txBody>
            <a:bodyPr wrap="square" rtlCol="0">
              <a:spAutoFit/>
            </a:bodyPr>
            <a:lstStyle/>
            <a:p>
              <a:pPr algn="dist"/>
              <a:r>
                <a:rPr lang="zh-CN" altLang="en-US" sz="4800">
                  <a:solidFill>
                    <a:schemeClr val="bg1"/>
                  </a:solidFill>
                  <a:latin typeface="微软雅黑" panose="020B0503020204020204" pitchFamily="34" charset="-122"/>
                  <a:ea typeface="微软雅黑" panose="020B0503020204020204" pitchFamily="34" charset="-122"/>
                  <a:sym typeface="+mn-ea"/>
                </a:rPr>
                <a:t>Features  and screenshots</a:t>
              </a:r>
              <a:endParaRPr lang="zh-CN" altLang="en-US" sz="480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398853" y="392010"/>
            <a:ext cx="9394295" cy="922020"/>
            <a:chOff x="331177" y="481770"/>
            <a:chExt cx="11541125" cy="1132722"/>
          </a:xfrm>
        </p:grpSpPr>
        <p:sp>
          <p:nvSpPr>
            <p:cNvPr id="3" name="直接连接符 8"/>
            <p:cNvSpPr>
              <a:spLocks noChangeShapeType="1"/>
            </p:cNvSpPr>
            <p:nvPr/>
          </p:nvSpPr>
          <p:spPr bwMode="auto">
            <a:xfrm flipV="1">
              <a:off x="8124092" y="708636"/>
              <a:ext cx="3748210"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4" name="直接连接符 10"/>
            <p:cNvSpPr>
              <a:spLocks noChangeShapeType="1"/>
            </p:cNvSpPr>
            <p:nvPr/>
          </p:nvSpPr>
          <p:spPr bwMode="auto">
            <a:xfrm flipV="1">
              <a:off x="331177" y="710222"/>
              <a:ext cx="3326423"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5" name="文本框 12"/>
            <p:cNvSpPr>
              <a:spLocks noChangeArrowheads="1"/>
            </p:cNvSpPr>
            <p:nvPr/>
          </p:nvSpPr>
          <p:spPr bwMode="auto">
            <a:xfrm>
              <a:off x="4369914" y="481770"/>
              <a:ext cx="3463649" cy="1132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dist" eaLnBrk="1" hangingPunct="1">
                <a:buClrTx/>
                <a:buSzTx/>
                <a:buFontTx/>
              </a:pPr>
              <a:r>
                <a:rPr lang="en-US" altLang="zh-CN" sz="200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sym typeface="+mn-ea"/>
                </a:rPr>
                <a:t>Features  and screenshots</a:t>
              </a:r>
              <a:endPar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dist" eaLnBrk="1" hangingPunct="1">
                <a:buClrTx/>
                <a:buSzTx/>
                <a:buFontTx/>
              </a:pP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sym typeface="华文宋体" panose="02010600040101010101" pitchFamily="2" charset="-122"/>
              </a:endParaRPr>
            </a:p>
          </p:txBody>
        </p:sp>
      </p:grpSp>
      <p:sp>
        <p:nvSpPr>
          <p:cNvPr id="6" name="ïsḻïďe" title="ry6MHxwOH8WsTKLSa514qPVJnvhhWFnRDjZGIbRZNsFBp"/>
          <p:cNvSpPr/>
          <p:nvPr/>
        </p:nvSpPr>
        <p:spPr bwMode="auto">
          <a:xfrm>
            <a:off x="5196856" y="1733528"/>
            <a:ext cx="1644426" cy="1155539"/>
          </a:xfrm>
          <a:custGeom>
            <a:avLst/>
            <a:gdLst>
              <a:gd name="connsiteX0" fmla="*/ 450100 w 607639"/>
              <a:gd name="connsiteY0" fmla="*/ 313203 h 426991"/>
              <a:gd name="connsiteX1" fmla="*/ 450100 w 607639"/>
              <a:gd name="connsiteY1" fmla="*/ 403167 h 426991"/>
              <a:gd name="connsiteX2" fmla="*/ 585744 w 607639"/>
              <a:gd name="connsiteY2" fmla="*/ 403167 h 426991"/>
              <a:gd name="connsiteX3" fmla="*/ 586100 w 607639"/>
              <a:gd name="connsiteY3" fmla="*/ 313203 h 426991"/>
              <a:gd name="connsiteX4" fmla="*/ 530294 w 607639"/>
              <a:gd name="connsiteY4" fmla="*/ 313203 h 426991"/>
              <a:gd name="connsiteX5" fmla="*/ 530116 w 607639"/>
              <a:gd name="connsiteY5" fmla="*/ 313203 h 426991"/>
              <a:gd name="connsiteX6" fmla="*/ 529760 w 607639"/>
              <a:gd name="connsiteY6" fmla="*/ 313203 h 426991"/>
              <a:gd name="connsiteX7" fmla="*/ 450901 w 607639"/>
              <a:gd name="connsiteY7" fmla="*/ 313203 h 426991"/>
              <a:gd name="connsiteX8" fmla="*/ 236309 w 607639"/>
              <a:gd name="connsiteY8" fmla="*/ 313203 h 426991"/>
              <a:gd name="connsiteX9" fmla="*/ 236309 w 607639"/>
              <a:gd name="connsiteY9" fmla="*/ 403167 h 426991"/>
              <a:gd name="connsiteX10" fmla="*/ 371953 w 607639"/>
              <a:gd name="connsiteY10" fmla="*/ 403167 h 426991"/>
              <a:gd name="connsiteX11" fmla="*/ 372754 w 607639"/>
              <a:gd name="connsiteY11" fmla="*/ 313203 h 426991"/>
              <a:gd name="connsiteX12" fmla="*/ 237110 w 607639"/>
              <a:gd name="connsiteY12" fmla="*/ 313203 h 426991"/>
              <a:gd name="connsiteX13" fmla="*/ 22519 w 607639"/>
              <a:gd name="connsiteY13" fmla="*/ 313203 h 426991"/>
              <a:gd name="connsiteX14" fmla="*/ 22519 w 607639"/>
              <a:gd name="connsiteY14" fmla="*/ 403167 h 426991"/>
              <a:gd name="connsiteX15" fmla="*/ 158163 w 607639"/>
              <a:gd name="connsiteY15" fmla="*/ 403167 h 426991"/>
              <a:gd name="connsiteX16" fmla="*/ 158964 w 607639"/>
              <a:gd name="connsiteY16" fmla="*/ 313203 h 426991"/>
              <a:gd name="connsiteX17" fmla="*/ 91498 w 607639"/>
              <a:gd name="connsiteY17" fmla="*/ 313203 h 426991"/>
              <a:gd name="connsiteX18" fmla="*/ 91231 w 607639"/>
              <a:gd name="connsiteY18" fmla="*/ 313203 h 426991"/>
              <a:gd name="connsiteX19" fmla="*/ 90964 w 607639"/>
              <a:gd name="connsiteY19" fmla="*/ 313203 h 426991"/>
              <a:gd name="connsiteX20" fmla="*/ 23320 w 607639"/>
              <a:gd name="connsiteY20" fmla="*/ 313203 h 426991"/>
              <a:gd name="connsiteX21" fmla="*/ 91409 w 607639"/>
              <a:gd name="connsiteY21" fmla="*/ 224751 h 426991"/>
              <a:gd name="connsiteX22" fmla="*/ 530294 w 607639"/>
              <a:gd name="connsiteY22" fmla="*/ 224751 h 426991"/>
              <a:gd name="connsiteX23" fmla="*/ 540084 w 607639"/>
              <a:gd name="connsiteY23" fmla="*/ 234530 h 426991"/>
              <a:gd name="connsiteX24" fmla="*/ 540084 w 607639"/>
              <a:gd name="connsiteY24" fmla="*/ 292135 h 426991"/>
              <a:gd name="connsiteX25" fmla="*/ 586456 w 607639"/>
              <a:gd name="connsiteY25" fmla="*/ 292135 h 426991"/>
              <a:gd name="connsiteX26" fmla="*/ 607639 w 607639"/>
              <a:gd name="connsiteY26" fmla="*/ 313203 h 426991"/>
              <a:gd name="connsiteX27" fmla="*/ 607639 w 607639"/>
              <a:gd name="connsiteY27" fmla="*/ 403167 h 426991"/>
              <a:gd name="connsiteX28" fmla="*/ 586456 w 607639"/>
              <a:gd name="connsiteY28" fmla="*/ 426991 h 426991"/>
              <a:gd name="connsiteX29" fmla="*/ 451524 w 607639"/>
              <a:gd name="connsiteY29" fmla="*/ 426991 h 426991"/>
              <a:gd name="connsiteX30" fmla="*/ 427582 w 607639"/>
              <a:gd name="connsiteY30" fmla="*/ 403167 h 426991"/>
              <a:gd name="connsiteX31" fmla="*/ 427582 w 607639"/>
              <a:gd name="connsiteY31" fmla="*/ 313203 h 426991"/>
              <a:gd name="connsiteX32" fmla="*/ 451524 w 607639"/>
              <a:gd name="connsiteY32" fmla="*/ 292135 h 426991"/>
              <a:gd name="connsiteX33" fmla="*/ 517566 w 607639"/>
              <a:gd name="connsiteY33" fmla="*/ 292135 h 426991"/>
              <a:gd name="connsiteX34" fmla="*/ 517566 w 607639"/>
              <a:gd name="connsiteY34" fmla="*/ 247242 h 426991"/>
              <a:gd name="connsiteX35" fmla="*/ 315079 w 607639"/>
              <a:gd name="connsiteY35" fmla="*/ 247242 h 426991"/>
              <a:gd name="connsiteX36" fmla="*/ 315079 w 607639"/>
              <a:gd name="connsiteY36" fmla="*/ 292135 h 426991"/>
              <a:gd name="connsiteX37" fmla="*/ 372665 w 607639"/>
              <a:gd name="connsiteY37" fmla="*/ 292135 h 426991"/>
              <a:gd name="connsiteX38" fmla="*/ 393849 w 607639"/>
              <a:gd name="connsiteY38" fmla="*/ 313203 h 426991"/>
              <a:gd name="connsiteX39" fmla="*/ 393849 w 607639"/>
              <a:gd name="connsiteY39" fmla="*/ 403167 h 426991"/>
              <a:gd name="connsiteX40" fmla="*/ 372665 w 607639"/>
              <a:gd name="connsiteY40" fmla="*/ 426991 h 426991"/>
              <a:gd name="connsiteX41" fmla="*/ 237733 w 607639"/>
              <a:gd name="connsiteY41" fmla="*/ 426991 h 426991"/>
              <a:gd name="connsiteX42" fmla="*/ 213791 w 607639"/>
              <a:gd name="connsiteY42" fmla="*/ 403167 h 426991"/>
              <a:gd name="connsiteX43" fmla="*/ 213791 w 607639"/>
              <a:gd name="connsiteY43" fmla="*/ 313203 h 426991"/>
              <a:gd name="connsiteX44" fmla="*/ 237733 w 607639"/>
              <a:gd name="connsiteY44" fmla="*/ 292135 h 426991"/>
              <a:gd name="connsiteX45" fmla="*/ 292561 w 607639"/>
              <a:gd name="connsiteY45" fmla="*/ 292135 h 426991"/>
              <a:gd name="connsiteX46" fmla="*/ 292561 w 607639"/>
              <a:gd name="connsiteY46" fmla="*/ 247242 h 426991"/>
              <a:gd name="connsiteX47" fmla="*/ 101288 w 607639"/>
              <a:gd name="connsiteY47" fmla="*/ 247242 h 426991"/>
              <a:gd name="connsiteX48" fmla="*/ 101288 w 607639"/>
              <a:gd name="connsiteY48" fmla="*/ 292135 h 426991"/>
              <a:gd name="connsiteX49" fmla="*/ 158875 w 607639"/>
              <a:gd name="connsiteY49" fmla="*/ 292135 h 426991"/>
              <a:gd name="connsiteX50" fmla="*/ 180058 w 607639"/>
              <a:gd name="connsiteY50" fmla="*/ 313203 h 426991"/>
              <a:gd name="connsiteX51" fmla="*/ 180058 w 607639"/>
              <a:gd name="connsiteY51" fmla="*/ 403167 h 426991"/>
              <a:gd name="connsiteX52" fmla="*/ 158875 w 607639"/>
              <a:gd name="connsiteY52" fmla="*/ 426991 h 426991"/>
              <a:gd name="connsiteX53" fmla="*/ 24032 w 607639"/>
              <a:gd name="connsiteY53" fmla="*/ 426991 h 426991"/>
              <a:gd name="connsiteX54" fmla="*/ 0 w 607639"/>
              <a:gd name="connsiteY54" fmla="*/ 403167 h 426991"/>
              <a:gd name="connsiteX55" fmla="*/ 0 w 607639"/>
              <a:gd name="connsiteY55" fmla="*/ 313203 h 426991"/>
              <a:gd name="connsiteX56" fmla="*/ 24032 w 607639"/>
              <a:gd name="connsiteY56" fmla="*/ 292135 h 426991"/>
              <a:gd name="connsiteX57" fmla="*/ 78770 w 607639"/>
              <a:gd name="connsiteY57" fmla="*/ 292135 h 426991"/>
              <a:gd name="connsiteX58" fmla="*/ 78770 w 607639"/>
              <a:gd name="connsiteY58" fmla="*/ 234530 h 426991"/>
              <a:gd name="connsiteX59" fmla="*/ 91409 w 607639"/>
              <a:gd name="connsiteY59" fmla="*/ 224751 h 426991"/>
              <a:gd name="connsiteX60" fmla="*/ 236326 w 607639"/>
              <a:gd name="connsiteY60" fmla="*/ 21066 h 426991"/>
              <a:gd name="connsiteX61" fmla="*/ 236326 w 607639"/>
              <a:gd name="connsiteY61" fmla="*/ 111021 h 426991"/>
              <a:gd name="connsiteX62" fmla="*/ 371758 w 607639"/>
              <a:gd name="connsiteY62" fmla="*/ 111021 h 426991"/>
              <a:gd name="connsiteX63" fmla="*/ 372380 w 607639"/>
              <a:gd name="connsiteY63" fmla="*/ 21066 h 426991"/>
              <a:gd name="connsiteX64" fmla="*/ 237127 w 607639"/>
              <a:gd name="connsiteY64" fmla="*/ 21066 h 426991"/>
              <a:gd name="connsiteX65" fmla="*/ 237750 w 607639"/>
              <a:gd name="connsiteY65" fmla="*/ 0 h 426991"/>
              <a:gd name="connsiteX66" fmla="*/ 372647 w 607639"/>
              <a:gd name="connsiteY66" fmla="*/ 0 h 426991"/>
              <a:gd name="connsiteX67" fmla="*/ 393825 w 607639"/>
              <a:gd name="connsiteY67" fmla="*/ 21066 h 426991"/>
              <a:gd name="connsiteX68" fmla="*/ 393825 w 607639"/>
              <a:gd name="connsiteY68" fmla="*/ 111021 h 426991"/>
              <a:gd name="connsiteX69" fmla="*/ 372647 w 607639"/>
              <a:gd name="connsiteY69" fmla="*/ 134843 h 426991"/>
              <a:gd name="connsiteX70" fmla="*/ 315076 w 607639"/>
              <a:gd name="connsiteY70" fmla="*/ 134843 h 426991"/>
              <a:gd name="connsiteX71" fmla="*/ 315076 w 607639"/>
              <a:gd name="connsiteY71" fmla="*/ 191020 h 426991"/>
              <a:gd name="connsiteX72" fmla="*/ 292563 w 607639"/>
              <a:gd name="connsiteY72" fmla="*/ 191020 h 426991"/>
              <a:gd name="connsiteX73" fmla="*/ 292563 w 607639"/>
              <a:gd name="connsiteY73" fmla="*/ 134843 h 426991"/>
              <a:gd name="connsiteX74" fmla="*/ 237750 w 607639"/>
              <a:gd name="connsiteY74" fmla="*/ 134843 h 426991"/>
              <a:gd name="connsiteX75" fmla="*/ 213813 w 607639"/>
              <a:gd name="connsiteY75" fmla="*/ 111021 h 426991"/>
              <a:gd name="connsiteX76" fmla="*/ 213813 w 607639"/>
              <a:gd name="connsiteY76" fmla="*/ 21066 h 426991"/>
              <a:gd name="connsiteX77" fmla="*/ 237750 w 607639"/>
              <a:gd name="connsiteY77" fmla="*/ 0 h 426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607639" h="426991">
                <a:moveTo>
                  <a:pt x="450100" y="313203"/>
                </a:moveTo>
                <a:lnTo>
                  <a:pt x="450100" y="403167"/>
                </a:lnTo>
                <a:lnTo>
                  <a:pt x="585744" y="403167"/>
                </a:lnTo>
                <a:lnTo>
                  <a:pt x="586100" y="313203"/>
                </a:lnTo>
                <a:lnTo>
                  <a:pt x="530294" y="313203"/>
                </a:lnTo>
                <a:cubicBezTo>
                  <a:pt x="530294" y="313203"/>
                  <a:pt x="530116" y="313203"/>
                  <a:pt x="530116" y="313203"/>
                </a:cubicBezTo>
                <a:cubicBezTo>
                  <a:pt x="530027" y="313203"/>
                  <a:pt x="529849" y="313203"/>
                  <a:pt x="529760" y="313203"/>
                </a:cubicBezTo>
                <a:lnTo>
                  <a:pt x="450901" y="313203"/>
                </a:lnTo>
                <a:close/>
                <a:moveTo>
                  <a:pt x="236309" y="313203"/>
                </a:moveTo>
                <a:lnTo>
                  <a:pt x="236309" y="403167"/>
                </a:lnTo>
                <a:lnTo>
                  <a:pt x="371953" y="403167"/>
                </a:lnTo>
                <a:lnTo>
                  <a:pt x="372754" y="313203"/>
                </a:lnTo>
                <a:lnTo>
                  <a:pt x="237110" y="313203"/>
                </a:lnTo>
                <a:close/>
                <a:moveTo>
                  <a:pt x="22519" y="313203"/>
                </a:moveTo>
                <a:lnTo>
                  <a:pt x="22519" y="403167"/>
                </a:lnTo>
                <a:lnTo>
                  <a:pt x="158163" y="403167"/>
                </a:lnTo>
                <a:lnTo>
                  <a:pt x="158964" y="313203"/>
                </a:lnTo>
                <a:lnTo>
                  <a:pt x="91498" y="313203"/>
                </a:lnTo>
                <a:cubicBezTo>
                  <a:pt x="91409" y="313203"/>
                  <a:pt x="91320" y="313203"/>
                  <a:pt x="91231" y="313203"/>
                </a:cubicBezTo>
                <a:cubicBezTo>
                  <a:pt x="91231" y="313203"/>
                  <a:pt x="90964" y="313203"/>
                  <a:pt x="90964" y="313203"/>
                </a:cubicBezTo>
                <a:lnTo>
                  <a:pt x="23320" y="313203"/>
                </a:lnTo>
                <a:close/>
                <a:moveTo>
                  <a:pt x="91409" y="224751"/>
                </a:moveTo>
                <a:lnTo>
                  <a:pt x="530294" y="224751"/>
                </a:lnTo>
                <a:cubicBezTo>
                  <a:pt x="536435" y="224751"/>
                  <a:pt x="540084" y="228396"/>
                  <a:pt x="540084" y="234530"/>
                </a:cubicBezTo>
                <a:lnTo>
                  <a:pt x="540084" y="292135"/>
                </a:lnTo>
                <a:lnTo>
                  <a:pt x="586456" y="292135"/>
                </a:lnTo>
                <a:cubicBezTo>
                  <a:pt x="598917" y="292135"/>
                  <a:pt x="607639" y="300847"/>
                  <a:pt x="607639" y="313203"/>
                </a:cubicBezTo>
                <a:lnTo>
                  <a:pt x="607639" y="403167"/>
                </a:lnTo>
                <a:cubicBezTo>
                  <a:pt x="607639" y="415524"/>
                  <a:pt x="598917" y="426991"/>
                  <a:pt x="586456" y="426991"/>
                </a:cubicBezTo>
                <a:lnTo>
                  <a:pt x="451524" y="426991"/>
                </a:lnTo>
                <a:cubicBezTo>
                  <a:pt x="439152" y="426991"/>
                  <a:pt x="427582" y="415524"/>
                  <a:pt x="427582" y="403167"/>
                </a:cubicBezTo>
                <a:lnTo>
                  <a:pt x="427582" y="313203"/>
                </a:lnTo>
                <a:cubicBezTo>
                  <a:pt x="427582" y="300847"/>
                  <a:pt x="439152" y="292135"/>
                  <a:pt x="451524" y="292135"/>
                </a:cubicBezTo>
                <a:lnTo>
                  <a:pt x="517566" y="292135"/>
                </a:lnTo>
                <a:lnTo>
                  <a:pt x="517566" y="247242"/>
                </a:lnTo>
                <a:lnTo>
                  <a:pt x="315079" y="247242"/>
                </a:lnTo>
                <a:lnTo>
                  <a:pt x="315079" y="292135"/>
                </a:lnTo>
                <a:lnTo>
                  <a:pt x="372665" y="292135"/>
                </a:lnTo>
                <a:cubicBezTo>
                  <a:pt x="385126" y="292135"/>
                  <a:pt x="393849" y="300847"/>
                  <a:pt x="393849" y="313203"/>
                </a:cubicBezTo>
                <a:lnTo>
                  <a:pt x="393849" y="403167"/>
                </a:lnTo>
                <a:cubicBezTo>
                  <a:pt x="393849" y="415524"/>
                  <a:pt x="385126" y="426991"/>
                  <a:pt x="372665" y="426991"/>
                </a:cubicBezTo>
                <a:lnTo>
                  <a:pt x="237733" y="426991"/>
                </a:lnTo>
                <a:cubicBezTo>
                  <a:pt x="225362" y="426991"/>
                  <a:pt x="213791" y="415524"/>
                  <a:pt x="213791" y="403167"/>
                </a:cubicBezTo>
                <a:lnTo>
                  <a:pt x="213791" y="313203"/>
                </a:lnTo>
                <a:cubicBezTo>
                  <a:pt x="213791" y="300847"/>
                  <a:pt x="225362" y="292135"/>
                  <a:pt x="237733" y="292135"/>
                </a:cubicBezTo>
                <a:lnTo>
                  <a:pt x="292561" y="292135"/>
                </a:lnTo>
                <a:lnTo>
                  <a:pt x="292561" y="247242"/>
                </a:lnTo>
                <a:lnTo>
                  <a:pt x="101288" y="247242"/>
                </a:lnTo>
                <a:lnTo>
                  <a:pt x="101288" y="292135"/>
                </a:lnTo>
                <a:lnTo>
                  <a:pt x="158875" y="292135"/>
                </a:lnTo>
                <a:cubicBezTo>
                  <a:pt x="171335" y="292135"/>
                  <a:pt x="180058" y="300847"/>
                  <a:pt x="180058" y="313203"/>
                </a:cubicBezTo>
                <a:lnTo>
                  <a:pt x="180058" y="403167"/>
                </a:lnTo>
                <a:cubicBezTo>
                  <a:pt x="180058" y="415524"/>
                  <a:pt x="171335" y="426991"/>
                  <a:pt x="158875" y="426991"/>
                </a:cubicBezTo>
                <a:lnTo>
                  <a:pt x="24032" y="426991"/>
                </a:lnTo>
                <a:cubicBezTo>
                  <a:pt x="11571" y="426991"/>
                  <a:pt x="0" y="415524"/>
                  <a:pt x="0" y="403167"/>
                </a:cubicBezTo>
                <a:lnTo>
                  <a:pt x="0" y="313203"/>
                </a:lnTo>
                <a:cubicBezTo>
                  <a:pt x="0" y="300847"/>
                  <a:pt x="11571" y="292135"/>
                  <a:pt x="24032" y="292135"/>
                </a:cubicBezTo>
                <a:lnTo>
                  <a:pt x="78770" y="292135"/>
                </a:lnTo>
                <a:lnTo>
                  <a:pt x="78770" y="234530"/>
                </a:lnTo>
                <a:cubicBezTo>
                  <a:pt x="78770" y="228396"/>
                  <a:pt x="85178" y="224751"/>
                  <a:pt x="91409" y="224751"/>
                </a:cubicBezTo>
                <a:close/>
                <a:moveTo>
                  <a:pt x="236326" y="21066"/>
                </a:moveTo>
                <a:lnTo>
                  <a:pt x="236326" y="111021"/>
                </a:lnTo>
                <a:lnTo>
                  <a:pt x="371758" y="111021"/>
                </a:lnTo>
                <a:lnTo>
                  <a:pt x="372380" y="21066"/>
                </a:lnTo>
                <a:lnTo>
                  <a:pt x="237127" y="21066"/>
                </a:lnTo>
                <a:close/>
                <a:moveTo>
                  <a:pt x="237750" y="0"/>
                </a:moveTo>
                <a:lnTo>
                  <a:pt x="372647" y="0"/>
                </a:lnTo>
                <a:cubicBezTo>
                  <a:pt x="385105" y="0"/>
                  <a:pt x="393825" y="8711"/>
                  <a:pt x="393825" y="21066"/>
                </a:cubicBezTo>
                <a:lnTo>
                  <a:pt x="393825" y="111021"/>
                </a:lnTo>
                <a:cubicBezTo>
                  <a:pt x="393825" y="123376"/>
                  <a:pt x="385105" y="134843"/>
                  <a:pt x="372647" y="134843"/>
                </a:cubicBezTo>
                <a:lnTo>
                  <a:pt x="315076" y="134843"/>
                </a:lnTo>
                <a:lnTo>
                  <a:pt x="315076" y="191020"/>
                </a:lnTo>
                <a:lnTo>
                  <a:pt x="292563" y="191020"/>
                </a:lnTo>
                <a:lnTo>
                  <a:pt x="292563" y="134843"/>
                </a:lnTo>
                <a:lnTo>
                  <a:pt x="237750" y="134843"/>
                </a:lnTo>
                <a:cubicBezTo>
                  <a:pt x="225381" y="134843"/>
                  <a:pt x="213813" y="123376"/>
                  <a:pt x="213813" y="111021"/>
                </a:cubicBezTo>
                <a:lnTo>
                  <a:pt x="213813" y="21066"/>
                </a:lnTo>
                <a:cubicBezTo>
                  <a:pt x="213813" y="8711"/>
                  <a:pt x="225381" y="0"/>
                  <a:pt x="237750" y="0"/>
                </a:cubicBezTo>
                <a:close/>
              </a:path>
            </a:pathLst>
          </a:custGeom>
          <a:solidFill>
            <a:schemeClr val="bg1">
              <a:lumMod val="95000"/>
              <a:alpha val="64000"/>
            </a:schemeClr>
          </a:solidFill>
          <a:ln>
            <a:noFill/>
          </a:ln>
        </p:spPr>
        <p:txBody>
          <a:bodyPr anchor="ctr"/>
          <a:lstStyle/>
          <a:p>
            <a:pPr algn="ctr"/>
          </a:p>
        </p:txBody>
      </p:sp>
      <p:sp>
        <p:nvSpPr>
          <p:cNvPr id="7" name="îṥḷiḑe" title="ry6MHxwOH8WsTKLSa514qPVJnvhhWFnRDjZGIbRZNsFBp"/>
          <p:cNvSpPr/>
          <p:nvPr/>
        </p:nvSpPr>
        <p:spPr bwMode="auto">
          <a:xfrm>
            <a:off x="8763258" y="1733528"/>
            <a:ext cx="1644426" cy="1155539"/>
          </a:xfrm>
          <a:custGeom>
            <a:avLst/>
            <a:gdLst>
              <a:gd name="connsiteX0" fmla="*/ 450100 w 607639"/>
              <a:gd name="connsiteY0" fmla="*/ 313203 h 426991"/>
              <a:gd name="connsiteX1" fmla="*/ 450100 w 607639"/>
              <a:gd name="connsiteY1" fmla="*/ 403167 h 426991"/>
              <a:gd name="connsiteX2" fmla="*/ 585744 w 607639"/>
              <a:gd name="connsiteY2" fmla="*/ 403167 h 426991"/>
              <a:gd name="connsiteX3" fmla="*/ 586100 w 607639"/>
              <a:gd name="connsiteY3" fmla="*/ 313203 h 426991"/>
              <a:gd name="connsiteX4" fmla="*/ 530294 w 607639"/>
              <a:gd name="connsiteY4" fmla="*/ 313203 h 426991"/>
              <a:gd name="connsiteX5" fmla="*/ 530116 w 607639"/>
              <a:gd name="connsiteY5" fmla="*/ 313203 h 426991"/>
              <a:gd name="connsiteX6" fmla="*/ 529760 w 607639"/>
              <a:gd name="connsiteY6" fmla="*/ 313203 h 426991"/>
              <a:gd name="connsiteX7" fmla="*/ 450901 w 607639"/>
              <a:gd name="connsiteY7" fmla="*/ 313203 h 426991"/>
              <a:gd name="connsiteX8" fmla="*/ 236309 w 607639"/>
              <a:gd name="connsiteY8" fmla="*/ 313203 h 426991"/>
              <a:gd name="connsiteX9" fmla="*/ 236309 w 607639"/>
              <a:gd name="connsiteY9" fmla="*/ 403167 h 426991"/>
              <a:gd name="connsiteX10" fmla="*/ 371953 w 607639"/>
              <a:gd name="connsiteY10" fmla="*/ 403167 h 426991"/>
              <a:gd name="connsiteX11" fmla="*/ 372754 w 607639"/>
              <a:gd name="connsiteY11" fmla="*/ 313203 h 426991"/>
              <a:gd name="connsiteX12" fmla="*/ 237110 w 607639"/>
              <a:gd name="connsiteY12" fmla="*/ 313203 h 426991"/>
              <a:gd name="connsiteX13" fmla="*/ 22519 w 607639"/>
              <a:gd name="connsiteY13" fmla="*/ 313203 h 426991"/>
              <a:gd name="connsiteX14" fmla="*/ 22519 w 607639"/>
              <a:gd name="connsiteY14" fmla="*/ 403167 h 426991"/>
              <a:gd name="connsiteX15" fmla="*/ 158163 w 607639"/>
              <a:gd name="connsiteY15" fmla="*/ 403167 h 426991"/>
              <a:gd name="connsiteX16" fmla="*/ 158964 w 607639"/>
              <a:gd name="connsiteY16" fmla="*/ 313203 h 426991"/>
              <a:gd name="connsiteX17" fmla="*/ 91498 w 607639"/>
              <a:gd name="connsiteY17" fmla="*/ 313203 h 426991"/>
              <a:gd name="connsiteX18" fmla="*/ 91231 w 607639"/>
              <a:gd name="connsiteY18" fmla="*/ 313203 h 426991"/>
              <a:gd name="connsiteX19" fmla="*/ 90964 w 607639"/>
              <a:gd name="connsiteY19" fmla="*/ 313203 h 426991"/>
              <a:gd name="connsiteX20" fmla="*/ 23320 w 607639"/>
              <a:gd name="connsiteY20" fmla="*/ 313203 h 426991"/>
              <a:gd name="connsiteX21" fmla="*/ 91409 w 607639"/>
              <a:gd name="connsiteY21" fmla="*/ 224751 h 426991"/>
              <a:gd name="connsiteX22" fmla="*/ 530294 w 607639"/>
              <a:gd name="connsiteY22" fmla="*/ 224751 h 426991"/>
              <a:gd name="connsiteX23" fmla="*/ 540084 w 607639"/>
              <a:gd name="connsiteY23" fmla="*/ 234530 h 426991"/>
              <a:gd name="connsiteX24" fmla="*/ 540084 w 607639"/>
              <a:gd name="connsiteY24" fmla="*/ 292135 h 426991"/>
              <a:gd name="connsiteX25" fmla="*/ 586456 w 607639"/>
              <a:gd name="connsiteY25" fmla="*/ 292135 h 426991"/>
              <a:gd name="connsiteX26" fmla="*/ 607639 w 607639"/>
              <a:gd name="connsiteY26" fmla="*/ 313203 h 426991"/>
              <a:gd name="connsiteX27" fmla="*/ 607639 w 607639"/>
              <a:gd name="connsiteY27" fmla="*/ 403167 h 426991"/>
              <a:gd name="connsiteX28" fmla="*/ 586456 w 607639"/>
              <a:gd name="connsiteY28" fmla="*/ 426991 h 426991"/>
              <a:gd name="connsiteX29" fmla="*/ 451524 w 607639"/>
              <a:gd name="connsiteY29" fmla="*/ 426991 h 426991"/>
              <a:gd name="connsiteX30" fmla="*/ 427582 w 607639"/>
              <a:gd name="connsiteY30" fmla="*/ 403167 h 426991"/>
              <a:gd name="connsiteX31" fmla="*/ 427582 w 607639"/>
              <a:gd name="connsiteY31" fmla="*/ 313203 h 426991"/>
              <a:gd name="connsiteX32" fmla="*/ 451524 w 607639"/>
              <a:gd name="connsiteY32" fmla="*/ 292135 h 426991"/>
              <a:gd name="connsiteX33" fmla="*/ 517566 w 607639"/>
              <a:gd name="connsiteY33" fmla="*/ 292135 h 426991"/>
              <a:gd name="connsiteX34" fmla="*/ 517566 w 607639"/>
              <a:gd name="connsiteY34" fmla="*/ 247242 h 426991"/>
              <a:gd name="connsiteX35" fmla="*/ 315079 w 607639"/>
              <a:gd name="connsiteY35" fmla="*/ 247242 h 426991"/>
              <a:gd name="connsiteX36" fmla="*/ 315079 w 607639"/>
              <a:gd name="connsiteY36" fmla="*/ 292135 h 426991"/>
              <a:gd name="connsiteX37" fmla="*/ 372665 w 607639"/>
              <a:gd name="connsiteY37" fmla="*/ 292135 h 426991"/>
              <a:gd name="connsiteX38" fmla="*/ 393849 w 607639"/>
              <a:gd name="connsiteY38" fmla="*/ 313203 h 426991"/>
              <a:gd name="connsiteX39" fmla="*/ 393849 w 607639"/>
              <a:gd name="connsiteY39" fmla="*/ 403167 h 426991"/>
              <a:gd name="connsiteX40" fmla="*/ 372665 w 607639"/>
              <a:gd name="connsiteY40" fmla="*/ 426991 h 426991"/>
              <a:gd name="connsiteX41" fmla="*/ 237733 w 607639"/>
              <a:gd name="connsiteY41" fmla="*/ 426991 h 426991"/>
              <a:gd name="connsiteX42" fmla="*/ 213791 w 607639"/>
              <a:gd name="connsiteY42" fmla="*/ 403167 h 426991"/>
              <a:gd name="connsiteX43" fmla="*/ 213791 w 607639"/>
              <a:gd name="connsiteY43" fmla="*/ 313203 h 426991"/>
              <a:gd name="connsiteX44" fmla="*/ 237733 w 607639"/>
              <a:gd name="connsiteY44" fmla="*/ 292135 h 426991"/>
              <a:gd name="connsiteX45" fmla="*/ 292561 w 607639"/>
              <a:gd name="connsiteY45" fmla="*/ 292135 h 426991"/>
              <a:gd name="connsiteX46" fmla="*/ 292561 w 607639"/>
              <a:gd name="connsiteY46" fmla="*/ 247242 h 426991"/>
              <a:gd name="connsiteX47" fmla="*/ 101288 w 607639"/>
              <a:gd name="connsiteY47" fmla="*/ 247242 h 426991"/>
              <a:gd name="connsiteX48" fmla="*/ 101288 w 607639"/>
              <a:gd name="connsiteY48" fmla="*/ 292135 h 426991"/>
              <a:gd name="connsiteX49" fmla="*/ 158875 w 607639"/>
              <a:gd name="connsiteY49" fmla="*/ 292135 h 426991"/>
              <a:gd name="connsiteX50" fmla="*/ 180058 w 607639"/>
              <a:gd name="connsiteY50" fmla="*/ 313203 h 426991"/>
              <a:gd name="connsiteX51" fmla="*/ 180058 w 607639"/>
              <a:gd name="connsiteY51" fmla="*/ 403167 h 426991"/>
              <a:gd name="connsiteX52" fmla="*/ 158875 w 607639"/>
              <a:gd name="connsiteY52" fmla="*/ 426991 h 426991"/>
              <a:gd name="connsiteX53" fmla="*/ 24032 w 607639"/>
              <a:gd name="connsiteY53" fmla="*/ 426991 h 426991"/>
              <a:gd name="connsiteX54" fmla="*/ 0 w 607639"/>
              <a:gd name="connsiteY54" fmla="*/ 403167 h 426991"/>
              <a:gd name="connsiteX55" fmla="*/ 0 w 607639"/>
              <a:gd name="connsiteY55" fmla="*/ 313203 h 426991"/>
              <a:gd name="connsiteX56" fmla="*/ 24032 w 607639"/>
              <a:gd name="connsiteY56" fmla="*/ 292135 h 426991"/>
              <a:gd name="connsiteX57" fmla="*/ 78770 w 607639"/>
              <a:gd name="connsiteY57" fmla="*/ 292135 h 426991"/>
              <a:gd name="connsiteX58" fmla="*/ 78770 w 607639"/>
              <a:gd name="connsiteY58" fmla="*/ 234530 h 426991"/>
              <a:gd name="connsiteX59" fmla="*/ 91409 w 607639"/>
              <a:gd name="connsiteY59" fmla="*/ 224751 h 426991"/>
              <a:gd name="connsiteX60" fmla="*/ 236326 w 607639"/>
              <a:gd name="connsiteY60" fmla="*/ 21066 h 426991"/>
              <a:gd name="connsiteX61" fmla="*/ 236326 w 607639"/>
              <a:gd name="connsiteY61" fmla="*/ 111021 h 426991"/>
              <a:gd name="connsiteX62" fmla="*/ 371758 w 607639"/>
              <a:gd name="connsiteY62" fmla="*/ 111021 h 426991"/>
              <a:gd name="connsiteX63" fmla="*/ 372380 w 607639"/>
              <a:gd name="connsiteY63" fmla="*/ 21066 h 426991"/>
              <a:gd name="connsiteX64" fmla="*/ 237127 w 607639"/>
              <a:gd name="connsiteY64" fmla="*/ 21066 h 426991"/>
              <a:gd name="connsiteX65" fmla="*/ 237750 w 607639"/>
              <a:gd name="connsiteY65" fmla="*/ 0 h 426991"/>
              <a:gd name="connsiteX66" fmla="*/ 372647 w 607639"/>
              <a:gd name="connsiteY66" fmla="*/ 0 h 426991"/>
              <a:gd name="connsiteX67" fmla="*/ 393825 w 607639"/>
              <a:gd name="connsiteY67" fmla="*/ 21066 h 426991"/>
              <a:gd name="connsiteX68" fmla="*/ 393825 w 607639"/>
              <a:gd name="connsiteY68" fmla="*/ 111021 h 426991"/>
              <a:gd name="connsiteX69" fmla="*/ 372647 w 607639"/>
              <a:gd name="connsiteY69" fmla="*/ 134843 h 426991"/>
              <a:gd name="connsiteX70" fmla="*/ 315076 w 607639"/>
              <a:gd name="connsiteY70" fmla="*/ 134843 h 426991"/>
              <a:gd name="connsiteX71" fmla="*/ 315076 w 607639"/>
              <a:gd name="connsiteY71" fmla="*/ 191020 h 426991"/>
              <a:gd name="connsiteX72" fmla="*/ 292563 w 607639"/>
              <a:gd name="connsiteY72" fmla="*/ 191020 h 426991"/>
              <a:gd name="connsiteX73" fmla="*/ 292563 w 607639"/>
              <a:gd name="connsiteY73" fmla="*/ 134843 h 426991"/>
              <a:gd name="connsiteX74" fmla="*/ 237750 w 607639"/>
              <a:gd name="connsiteY74" fmla="*/ 134843 h 426991"/>
              <a:gd name="connsiteX75" fmla="*/ 213813 w 607639"/>
              <a:gd name="connsiteY75" fmla="*/ 111021 h 426991"/>
              <a:gd name="connsiteX76" fmla="*/ 213813 w 607639"/>
              <a:gd name="connsiteY76" fmla="*/ 21066 h 426991"/>
              <a:gd name="connsiteX77" fmla="*/ 237750 w 607639"/>
              <a:gd name="connsiteY77" fmla="*/ 0 h 426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607639" h="426991">
                <a:moveTo>
                  <a:pt x="450100" y="313203"/>
                </a:moveTo>
                <a:lnTo>
                  <a:pt x="450100" y="403167"/>
                </a:lnTo>
                <a:lnTo>
                  <a:pt x="585744" y="403167"/>
                </a:lnTo>
                <a:lnTo>
                  <a:pt x="586100" y="313203"/>
                </a:lnTo>
                <a:lnTo>
                  <a:pt x="530294" y="313203"/>
                </a:lnTo>
                <a:cubicBezTo>
                  <a:pt x="530294" y="313203"/>
                  <a:pt x="530116" y="313203"/>
                  <a:pt x="530116" y="313203"/>
                </a:cubicBezTo>
                <a:cubicBezTo>
                  <a:pt x="530027" y="313203"/>
                  <a:pt x="529849" y="313203"/>
                  <a:pt x="529760" y="313203"/>
                </a:cubicBezTo>
                <a:lnTo>
                  <a:pt x="450901" y="313203"/>
                </a:lnTo>
                <a:close/>
                <a:moveTo>
                  <a:pt x="236309" y="313203"/>
                </a:moveTo>
                <a:lnTo>
                  <a:pt x="236309" y="403167"/>
                </a:lnTo>
                <a:lnTo>
                  <a:pt x="371953" y="403167"/>
                </a:lnTo>
                <a:lnTo>
                  <a:pt x="372754" y="313203"/>
                </a:lnTo>
                <a:lnTo>
                  <a:pt x="237110" y="313203"/>
                </a:lnTo>
                <a:close/>
                <a:moveTo>
                  <a:pt x="22519" y="313203"/>
                </a:moveTo>
                <a:lnTo>
                  <a:pt x="22519" y="403167"/>
                </a:lnTo>
                <a:lnTo>
                  <a:pt x="158163" y="403167"/>
                </a:lnTo>
                <a:lnTo>
                  <a:pt x="158964" y="313203"/>
                </a:lnTo>
                <a:lnTo>
                  <a:pt x="91498" y="313203"/>
                </a:lnTo>
                <a:cubicBezTo>
                  <a:pt x="91409" y="313203"/>
                  <a:pt x="91320" y="313203"/>
                  <a:pt x="91231" y="313203"/>
                </a:cubicBezTo>
                <a:cubicBezTo>
                  <a:pt x="91231" y="313203"/>
                  <a:pt x="90964" y="313203"/>
                  <a:pt x="90964" y="313203"/>
                </a:cubicBezTo>
                <a:lnTo>
                  <a:pt x="23320" y="313203"/>
                </a:lnTo>
                <a:close/>
                <a:moveTo>
                  <a:pt x="91409" y="224751"/>
                </a:moveTo>
                <a:lnTo>
                  <a:pt x="530294" y="224751"/>
                </a:lnTo>
                <a:cubicBezTo>
                  <a:pt x="536435" y="224751"/>
                  <a:pt x="540084" y="228396"/>
                  <a:pt x="540084" y="234530"/>
                </a:cubicBezTo>
                <a:lnTo>
                  <a:pt x="540084" y="292135"/>
                </a:lnTo>
                <a:lnTo>
                  <a:pt x="586456" y="292135"/>
                </a:lnTo>
                <a:cubicBezTo>
                  <a:pt x="598917" y="292135"/>
                  <a:pt x="607639" y="300847"/>
                  <a:pt x="607639" y="313203"/>
                </a:cubicBezTo>
                <a:lnTo>
                  <a:pt x="607639" y="403167"/>
                </a:lnTo>
                <a:cubicBezTo>
                  <a:pt x="607639" y="415524"/>
                  <a:pt x="598917" y="426991"/>
                  <a:pt x="586456" y="426991"/>
                </a:cubicBezTo>
                <a:lnTo>
                  <a:pt x="451524" y="426991"/>
                </a:lnTo>
                <a:cubicBezTo>
                  <a:pt x="439152" y="426991"/>
                  <a:pt x="427582" y="415524"/>
                  <a:pt x="427582" y="403167"/>
                </a:cubicBezTo>
                <a:lnTo>
                  <a:pt x="427582" y="313203"/>
                </a:lnTo>
                <a:cubicBezTo>
                  <a:pt x="427582" y="300847"/>
                  <a:pt x="439152" y="292135"/>
                  <a:pt x="451524" y="292135"/>
                </a:cubicBezTo>
                <a:lnTo>
                  <a:pt x="517566" y="292135"/>
                </a:lnTo>
                <a:lnTo>
                  <a:pt x="517566" y="247242"/>
                </a:lnTo>
                <a:lnTo>
                  <a:pt x="315079" y="247242"/>
                </a:lnTo>
                <a:lnTo>
                  <a:pt x="315079" y="292135"/>
                </a:lnTo>
                <a:lnTo>
                  <a:pt x="372665" y="292135"/>
                </a:lnTo>
                <a:cubicBezTo>
                  <a:pt x="385126" y="292135"/>
                  <a:pt x="393849" y="300847"/>
                  <a:pt x="393849" y="313203"/>
                </a:cubicBezTo>
                <a:lnTo>
                  <a:pt x="393849" y="403167"/>
                </a:lnTo>
                <a:cubicBezTo>
                  <a:pt x="393849" y="415524"/>
                  <a:pt x="385126" y="426991"/>
                  <a:pt x="372665" y="426991"/>
                </a:cubicBezTo>
                <a:lnTo>
                  <a:pt x="237733" y="426991"/>
                </a:lnTo>
                <a:cubicBezTo>
                  <a:pt x="225362" y="426991"/>
                  <a:pt x="213791" y="415524"/>
                  <a:pt x="213791" y="403167"/>
                </a:cubicBezTo>
                <a:lnTo>
                  <a:pt x="213791" y="313203"/>
                </a:lnTo>
                <a:cubicBezTo>
                  <a:pt x="213791" y="300847"/>
                  <a:pt x="225362" y="292135"/>
                  <a:pt x="237733" y="292135"/>
                </a:cubicBezTo>
                <a:lnTo>
                  <a:pt x="292561" y="292135"/>
                </a:lnTo>
                <a:lnTo>
                  <a:pt x="292561" y="247242"/>
                </a:lnTo>
                <a:lnTo>
                  <a:pt x="101288" y="247242"/>
                </a:lnTo>
                <a:lnTo>
                  <a:pt x="101288" y="292135"/>
                </a:lnTo>
                <a:lnTo>
                  <a:pt x="158875" y="292135"/>
                </a:lnTo>
                <a:cubicBezTo>
                  <a:pt x="171335" y="292135"/>
                  <a:pt x="180058" y="300847"/>
                  <a:pt x="180058" y="313203"/>
                </a:cubicBezTo>
                <a:lnTo>
                  <a:pt x="180058" y="403167"/>
                </a:lnTo>
                <a:cubicBezTo>
                  <a:pt x="180058" y="415524"/>
                  <a:pt x="171335" y="426991"/>
                  <a:pt x="158875" y="426991"/>
                </a:cubicBezTo>
                <a:lnTo>
                  <a:pt x="24032" y="426991"/>
                </a:lnTo>
                <a:cubicBezTo>
                  <a:pt x="11571" y="426991"/>
                  <a:pt x="0" y="415524"/>
                  <a:pt x="0" y="403167"/>
                </a:cubicBezTo>
                <a:lnTo>
                  <a:pt x="0" y="313203"/>
                </a:lnTo>
                <a:cubicBezTo>
                  <a:pt x="0" y="300847"/>
                  <a:pt x="11571" y="292135"/>
                  <a:pt x="24032" y="292135"/>
                </a:cubicBezTo>
                <a:lnTo>
                  <a:pt x="78770" y="292135"/>
                </a:lnTo>
                <a:lnTo>
                  <a:pt x="78770" y="234530"/>
                </a:lnTo>
                <a:cubicBezTo>
                  <a:pt x="78770" y="228396"/>
                  <a:pt x="85178" y="224751"/>
                  <a:pt x="91409" y="224751"/>
                </a:cubicBezTo>
                <a:close/>
                <a:moveTo>
                  <a:pt x="236326" y="21066"/>
                </a:moveTo>
                <a:lnTo>
                  <a:pt x="236326" y="111021"/>
                </a:lnTo>
                <a:lnTo>
                  <a:pt x="371758" y="111021"/>
                </a:lnTo>
                <a:lnTo>
                  <a:pt x="372380" y="21066"/>
                </a:lnTo>
                <a:lnTo>
                  <a:pt x="237127" y="21066"/>
                </a:lnTo>
                <a:close/>
                <a:moveTo>
                  <a:pt x="237750" y="0"/>
                </a:moveTo>
                <a:lnTo>
                  <a:pt x="372647" y="0"/>
                </a:lnTo>
                <a:cubicBezTo>
                  <a:pt x="385105" y="0"/>
                  <a:pt x="393825" y="8711"/>
                  <a:pt x="393825" y="21066"/>
                </a:cubicBezTo>
                <a:lnTo>
                  <a:pt x="393825" y="111021"/>
                </a:lnTo>
                <a:cubicBezTo>
                  <a:pt x="393825" y="123376"/>
                  <a:pt x="385105" y="134843"/>
                  <a:pt x="372647" y="134843"/>
                </a:cubicBezTo>
                <a:lnTo>
                  <a:pt x="315076" y="134843"/>
                </a:lnTo>
                <a:lnTo>
                  <a:pt x="315076" y="191020"/>
                </a:lnTo>
                <a:lnTo>
                  <a:pt x="292563" y="191020"/>
                </a:lnTo>
                <a:lnTo>
                  <a:pt x="292563" y="134843"/>
                </a:lnTo>
                <a:lnTo>
                  <a:pt x="237750" y="134843"/>
                </a:lnTo>
                <a:cubicBezTo>
                  <a:pt x="225381" y="134843"/>
                  <a:pt x="213813" y="123376"/>
                  <a:pt x="213813" y="111021"/>
                </a:cubicBezTo>
                <a:lnTo>
                  <a:pt x="213813" y="21066"/>
                </a:lnTo>
                <a:cubicBezTo>
                  <a:pt x="213813" y="8711"/>
                  <a:pt x="225381" y="0"/>
                  <a:pt x="237750" y="0"/>
                </a:cubicBezTo>
                <a:close/>
              </a:path>
            </a:pathLst>
          </a:custGeom>
          <a:solidFill>
            <a:schemeClr val="bg1">
              <a:lumMod val="95000"/>
              <a:alpha val="64000"/>
            </a:schemeClr>
          </a:solidFill>
          <a:ln>
            <a:noFill/>
          </a:ln>
        </p:spPr>
        <p:txBody>
          <a:bodyPr anchor="ctr"/>
          <a:lstStyle/>
          <a:p>
            <a:pPr algn="ctr"/>
          </a:p>
        </p:txBody>
      </p:sp>
      <p:sp>
        <p:nvSpPr>
          <p:cNvPr id="8" name="îslîḑe" title="ry6MHxwOH8WsTKLSa514qPVJnvhhWFnRDjZGIbRZNsFBp"/>
          <p:cNvSpPr/>
          <p:nvPr/>
        </p:nvSpPr>
        <p:spPr bwMode="auto">
          <a:xfrm>
            <a:off x="8763258" y="3971759"/>
            <a:ext cx="1644426" cy="1155539"/>
          </a:xfrm>
          <a:custGeom>
            <a:avLst/>
            <a:gdLst>
              <a:gd name="connsiteX0" fmla="*/ 450100 w 607639"/>
              <a:gd name="connsiteY0" fmla="*/ 313203 h 426991"/>
              <a:gd name="connsiteX1" fmla="*/ 450100 w 607639"/>
              <a:gd name="connsiteY1" fmla="*/ 403167 h 426991"/>
              <a:gd name="connsiteX2" fmla="*/ 585744 w 607639"/>
              <a:gd name="connsiteY2" fmla="*/ 403167 h 426991"/>
              <a:gd name="connsiteX3" fmla="*/ 586100 w 607639"/>
              <a:gd name="connsiteY3" fmla="*/ 313203 h 426991"/>
              <a:gd name="connsiteX4" fmla="*/ 530294 w 607639"/>
              <a:gd name="connsiteY4" fmla="*/ 313203 h 426991"/>
              <a:gd name="connsiteX5" fmla="*/ 530116 w 607639"/>
              <a:gd name="connsiteY5" fmla="*/ 313203 h 426991"/>
              <a:gd name="connsiteX6" fmla="*/ 529760 w 607639"/>
              <a:gd name="connsiteY6" fmla="*/ 313203 h 426991"/>
              <a:gd name="connsiteX7" fmla="*/ 450901 w 607639"/>
              <a:gd name="connsiteY7" fmla="*/ 313203 h 426991"/>
              <a:gd name="connsiteX8" fmla="*/ 236309 w 607639"/>
              <a:gd name="connsiteY8" fmla="*/ 313203 h 426991"/>
              <a:gd name="connsiteX9" fmla="*/ 236309 w 607639"/>
              <a:gd name="connsiteY9" fmla="*/ 403167 h 426991"/>
              <a:gd name="connsiteX10" fmla="*/ 371953 w 607639"/>
              <a:gd name="connsiteY10" fmla="*/ 403167 h 426991"/>
              <a:gd name="connsiteX11" fmla="*/ 372754 w 607639"/>
              <a:gd name="connsiteY11" fmla="*/ 313203 h 426991"/>
              <a:gd name="connsiteX12" fmla="*/ 237110 w 607639"/>
              <a:gd name="connsiteY12" fmla="*/ 313203 h 426991"/>
              <a:gd name="connsiteX13" fmla="*/ 22519 w 607639"/>
              <a:gd name="connsiteY13" fmla="*/ 313203 h 426991"/>
              <a:gd name="connsiteX14" fmla="*/ 22519 w 607639"/>
              <a:gd name="connsiteY14" fmla="*/ 403167 h 426991"/>
              <a:gd name="connsiteX15" fmla="*/ 158163 w 607639"/>
              <a:gd name="connsiteY15" fmla="*/ 403167 h 426991"/>
              <a:gd name="connsiteX16" fmla="*/ 158964 w 607639"/>
              <a:gd name="connsiteY16" fmla="*/ 313203 h 426991"/>
              <a:gd name="connsiteX17" fmla="*/ 91498 w 607639"/>
              <a:gd name="connsiteY17" fmla="*/ 313203 h 426991"/>
              <a:gd name="connsiteX18" fmla="*/ 91231 w 607639"/>
              <a:gd name="connsiteY18" fmla="*/ 313203 h 426991"/>
              <a:gd name="connsiteX19" fmla="*/ 90964 w 607639"/>
              <a:gd name="connsiteY19" fmla="*/ 313203 h 426991"/>
              <a:gd name="connsiteX20" fmla="*/ 23320 w 607639"/>
              <a:gd name="connsiteY20" fmla="*/ 313203 h 426991"/>
              <a:gd name="connsiteX21" fmla="*/ 91409 w 607639"/>
              <a:gd name="connsiteY21" fmla="*/ 224751 h 426991"/>
              <a:gd name="connsiteX22" fmla="*/ 530294 w 607639"/>
              <a:gd name="connsiteY22" fmla="*/ 224751 h 426991"/>
              <a:gd name="connsiteX23" fmla="*/ 540084 w 607639"/>
              <a:gd name="connsiteY23" fmla="*/ 234530 h 426991"/>
              <a:gd name="connsiteX24" fmla="*/ 540084 w 607639"/>
              <a:gd name="connsiteY24" fmla="*/ 292135 h 426991"/>
              <a:gd name="connsiteX25" fmla="*/ 586456 w 607639"/>
              <a:gd name="connsiteY25" fmla="*/ 292135 h 426991"/>
              <a:gd name="connsiteX26" fmla="*/ 607639 w 607639"/>
              <a:gd name="connsiteY26" fmla="*/ 313203 h 426991"/>
              <a:gd name="connsiteX27" fmla="*/ 607639 w 607639"/>
              <a:gd name="connsiteY27" fmla="*/ 403167 h 426991"/>
              <a:gd name="connsiteX28" fmla="*/ 586456 w 607639"/>
              <a:gd name="connsiteY28" fmla="*/ 426991 h 426991"/>
              <a:gd name="connsiteX29" fmla="*/ 451524 w 607639"/>
              <a:gd name="connsiteY29" fmla="*/ 426991 h 426991"/>
              <a:gd name="connsiteX30" fmla="*/ 427582 w 607639"/>
              <a:gd name="connsiteY30" fmla="*/ 403167 h 426991"/>
              <a:gd name="connsiteX31" fmla="*/ 427582 w 607639"/>
              <a:gd name="connsiteY31" fmla="*/ 313203 h 426991"/>
              <a:gd name="connsiteX32" fmla="*/ 451524 w 607639"/>
              <a:gd name="connsiteY32" fmla="*/ 292135 h 426991"/>
              <a:gd name="connsiteX33" fmla="*/ 517566 w 607639"/>
              <a:gd name="connsiteY33" fmla="*/ 292135 h 426991"/>
              <a:gd name="connsiteX34" fmla="*/ 517566 w 607639"/>
              <a:gd name="connsiteY34" fmla="*/ 247242 h 426991"/>
              <a:gd name="connsiteX35" fmla="*/ 315079 w 607639"/>
              <a:gd name="connsiteY35" fmla="*/ 247242 h 426991"/>
              <a:gd name="connsiteX36" fmla="*/ 315079 w 607639"/>
              <a:gd name="connsiteY36" fmla="*/ 292135 h 426991"/>
              <a:gd name="connsiteX37" fmla="*/ 372665 w 607639"/>
              <a:gd name="connsiteY37" fmla="*/ 292135 h 426991"/>
              <a:gd name="connsiteX38" fmla="*/ 393849 w 607639"/>
              <a:gd name="connsiteY38" fmla="*/ 313203 h 426991"/>
              <a:gd name="connsiteX39" fmla="*/ 393849 w 607639"/>
              <a:gd name="connsiteY39" fmla="*/ 403167 h 426991"/>
              <a:gd name="connsiteX40" fmla="*/ 372665 w 607639"/>
              <a:gd name="connsiteY40" fmla="*/ 426991 h 426991"/>
              <a:gd name="connsiteX41" fmla="*/ 237733 w 607639"/>
              <a:gd name="connsiteY41" fmla="*/ 426991 h 426991"/>
              <a:gd name="connsiteX42" fmla="*/ 213791 w 607639"/>
              <a:gd name="connsiteY42" fmla="*/ 403167 h 426991"/>
              <a:gd name="connsiteX43" fmla="*/ 213791 w 607639"/>
              <a:gd name="connsiteY43" fmla="*/ 313203 h 426991"/>
              <a:gd name="connsiteX44" fmla="*/ 237733 w 607639"/>
              <a:gd name="connsiteY44" fmla="*/ 292135 h 426991"/>
              <a:gd name="connsiteX45" fmla="*/ 292561 w 607639"/>
              <a:gd name="connsiteY45" fmla="*/ 292135 h 426991"/>
              <a:gd name="connsiteX46" fmla="*/ 292561 w 607639"/>
              <a:gd name="connsiteY46" fmla="*/ 247242 h 426991"/>
              <a:gd name="connsiteX47" fmla="*/ 101288 w 607639"/>
              <a:gd name="connsiteY47" fmla="*/ 247242 h 426991"/>
              <a:gd name="connsiteX48" fmla="*/ 101288 w 607639"/>
              <a:gd name="connsiteY48" fmla="*/ 292135 h 426991"/>
              <a:gd name="connsiteX49" fmla="*/ 158875 w 607639"/>
              <a:gd name="connsiteY49" fmla="*/ 292135 h 426991"/>
              <a:gd name="connsiteX50" fmla="*/ 180058 w 607639"/>
              <a:gd name="connsiteY50" fmla="*/ 313203 h 426991"/>
              <a:gd name="connsiteX51" fmla="*/ 180058 w 607639"/>
              <a:gd name="connsiteY51" fmla="*/ 403167 h 426991"/>
              <a:gd name="connsiteX52" fmla="*/ 158875 w 607639"/>
              <a:gd name="connsiteY52" fmla="*/ 426991 h 426991"/>
              <a:gd name="connsiteX53" fmla="*/ 24032 w 607639"/>
              <a:gd name="connsiteY53" fmla="*/ 426991 h 426991"/>
              <a:gd name="connsiteX54" fmla="*/ 0 w 607639"/>
              <a:gd name="connsiteY54" fmla="*/ 403167 h 426991"/>
              <a:gd name="connsiteX55" fmla="*/ 0 w 607639"/>
              <a:gd name="connsiteY55" fmla="*/ 313203 h 426991"/>
              <a:gd name="connsiteX56" fmla="*/ 24032 w 607639"/>
              <a:gd name="connsiteY56" fmla="*/ 292135 h 426991"/>
              <a:gd name="connsiteX57" fmla="*/ 78770 w 607639"/>
              <a:gd name="connsiteY57" fmla="*/ 292135 h 426991"/>
              <a:gd name="connsiteX58" fmla="*/ 78770 w 607639"/>
              <a:gd name="connsiteY58" fmla="*/ 234530 h 426991"/>
              <a:gd name="connsiteX59" fmla="*/ 91409 w 607639"/>
              <a:gd name="connsiteY59" fmla="*/ 224751 h 426991"/>
              <a:gd name="connsiteX60" fmla="*/ 236326 w 607639"/>
              <a:gd name="connsiteY60" fmla="*/ 21066 h 426991"/>
              <a:gd name="connsiteX61" fmla="*/ 236326 w 607639"/>
              <a:gd name="connsiteY61" fmla="*/ 111021 h 426991"/>
              <a:gd name="connsiteX62" fmla="*/ 371758 w 607639"/>
              <a:gd name="connsiteY62" fmla="*/ 111021 h 426991"/>
              <a:gd name="connsiteX63" fmla="*/ 372380 w 607639"/>
              <a:gd name="connsiteY63" fmla="*/ 21066 h 426991"/>
              <a:gd name="connsiteX64" fmla="*/ 237127 w 607639"/>
              <a:gd name="connsiteY64" fmla="*/ 21066 h 426991"/>
              <a:gd name="connsiteX65" fmla="*/ 237750 w 607639"/>
              <a:gd name="connsiteY65" fmla="*/ 0 h 426991"/>
              <a:gd name="connsiteX66" fmla="*/ 372647 w 607639"/>
              <a:gd name="connsiteY66" fmla="*/ 0 h 426991"/>
              <a:gd name="connsiteX67" fmla="*/ 393825 w 607639"/>
              <a:gd name="connsiteY67" fmla="*/ 21066 h 426991"/>
              <a:gd name="connsiteX68" fmla="*/ 393825 w 607639"/>
              <a:gd name="connsiteY68" fmla="*/ 111021 h 426991"/>
              <a:gd name="connsiteX69" fmla="*/ 372647 w 607639"/>
              <a:gd name="connsiteY69" fmla="*/ 134843 h 426991"/>
              <a:gd name="connsiteX70" fmla="*/ 315076 w 607639"/>
              <a:gd name="connsiteY70" fmla="*/ 134843 h 426991"/>
              <a:gd name="connsiteX71" fmla="*/ 315076 w 607639"/>
              <a:gd name="connsiteY71" fmla="*/ 191020 h 426991"/>
              <a:gd name="connsiteX72" fmla="*/ 292563 w 607639"/>
              <a:gd name="connsiteY72" fmla="*/ 191020 h 426991"/>
              <a:gd name="connsiteX73" fmla="*/ 292563 w 607639"/>
              <a:gd name="connsiteY73" fmla="*/ 134843 h 426991"/>
              <a:gd name="connsiteX74" fmla="*/ 237750 w 607639"/>
              <a:gd name="connsiteY74" fmla="*/ 134843 h 426991"/>
              <a:gd name="connsiteX75" fmla="*/ 213813 w 607639"/>
              <a:gd name="connsiteY75" fmla="*/ 111021 h 426991"/>
              <a:gd name="connsiteX76" fmla="*/ 213813 w 607639"/>
              <a:gd name="connsiteY76" fmla="*/ 21066 h 426991"/>
              <a:gd name="connsiteX77" fmla="*/ 237750 w 607639"/>
              <a:gd name="connsiteY77" fmla="*/ 0 h 426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607639" h="426991">
                <a:moveTo>
                  <a:pt x="450100" y="313203"/>
                </a:moveTo>
                <a:lnTo>
                  <a:pt x="450100" y="403167"/>
                </a:lnTo>
                <a:lnTo>
                  <a:pt x="585744" y="403167"/>
                </a:lnTo>
                <a:lnTo>
                  <a:pt x="586100" y="313203"/>
                </a:lnTo>
                <a:lnTo>
                  <a:pt x="530294" y="313203"/>
                </a:lnTo>
                <a:cubicBezTo>
                  <a:pt x="530294" y="313203"/>
                  <a:pt x="530116" y="313203"/>
                  <a:pt x="530116" y="313203"/>
                </a:cubicBezTo>
                <a:cubicBezTo>
                  <a:pt x="530027" y="313203"/>
                  <a:pt x="529849" y="313203"/>
                  <a:pt x="529760" y="313203"/>
                </a:cubicBezTo>
                <a:lnTo>
                  <a:pt x="450901" y="313203"/>
                </a:lnTo>
                <a:close/>
                <a:moveTo>
                  <a:pt x="236309" y="313203"/>
                </a:moveTo>
                <a:lnTo>
                  <a:pt x="236309" y="403167"/>
                </a:lnTo>
                <a:lnTo>
                  <a:pt x="371953" y="403167"/>
                </a:lnTo>
                <a:lnTo>
                  <a:pt x="372754" y="313203"/>
                </a:lnTo>
                <a:lnTo>
                  <a:pt x="237110" y="313203"/>
                </a:lnTo>
                <a:close/>
                <a:moveTo>
                  <a:pt x="22519" y="313203"/>
                </a:moveTo>
                <a:lnTo>
                  <a:pt x="22519" y="403167"/>
                </a:lnTo>
                <a:lnTo>
                  <a:pt x="158163" y="403167"/>
                </a:lnTo>
                <a:lnTo>
                  <a:pt x="158964" y="313203"/>
                </a:lnTo>
                <a:lnTo>
                  <a:pt x="91498" y="313203"/>
                </a:lnTo>
                <a:cubicBezTo>
                  <a:pt x="91409" y="313203"/>
                  <a:pt x="91320" y="313203"/>
                  <a:pt x="91231" y="313203"/>
                </a:cubicBezTo>
                <a:cubicBezTo>
                  <a:pt x="91231" y="313203"/>
                  <a:pt x="90964" y="313203"/>
                  <a:pt x="90964" y="313203"/>
                </a:cubicBezTo>
                <a:lnTo>
                  <a:pt x="23320" y="313203"/>
                </a:lnTo>
                <a:close/>
                <a:moveTo>
                  <a:pt x="91409" y="224751"/>
                </a:moveTo>
                <a:lnTo>
                  <a:pt x="530294" y="224751"/>
                </a:lnTo>
                <a:cubicBezTo>
                  <a:pt x="536435" y="224751"/>
                  <a:pt x="540084" y="228396"/>
                  <a:pt x="540084" y="234530"/>
                </a:cubicBezTo>
                <a:lnTo>
                  <a:pt x="540084" y="292135"/>
                </a:lnTo>
                <a:lnTo>
                  <a:pt x="586456" y="292135"/>
                </a:lnTo>
                <a:cubicBezTo>
                  <a:pt x="598917" y="292135"/>
                  <a:pt x="607639" y="300847"/>
                  <a:pt x="607639" y="313203"/>
                </a:cubicBezTo>
                <a:lnTo>
                  <a:pt x="607639" y="403167"/>
                </a:lnTo>
                <a:cubicBezTo>
                  <a:pt x="607639" y="415524"/>
                  <a:pt x="598917" y="426991"/>
                  <a:pt x="586456" y="426991"/>
                </a:cubicBezTo>
                <a:lnTo>
                  <a:pt x="451524" y="426991"/>
                </a:lnTo>
                <a:cubicBezTo>
                  <a:pt x="439152" y="426991"/>
                  <a:pt x="427582" y="415524"/>
                  <a:pt x="427582" y="403167"/>
                </a:cubicBezTo>
                <a:lnTo>
                  <a:pt x="427582" y="313203"/>
                </a:lnTo>
                <a:cubicBezTo>
                  <a:pt x="427582" y="300847"/>
                  <a:pt x="439152" y="292135"/>
                  <a:pt x="451524" y="292135"/>
                </a:cubicBezTo>
                <a:lnTo>
                  <a:pt x="517566" y="292135"/>
                </a:lnTo>
                <a:lnTo>
                  <a:pt x="517566" y="247242"/>
                </a:lnTo>
                <a:lnTo>
                  <a:pt x="315079" y="247242"/>
                </a:lnTo>
                <a:lnTo>
                  <a:pt x="315079" y="292135"/>
                </a:lnTo>
                <a:lnTo>
                  <a:pt x="372665" y="292135"/>
                </a:lnTo>
                <a:cubicBezTo>
                  <a:pt x="385126" y="292135"/>
                  <a:pt x="393849" y="300847"/>
                  <a:pt x="393849" y="313203"/>
                </a:cubicBezTo>
                <a:lnTo>
                  <a:pt x="393849" y="403167"/>
                </a:lnTo>
                <a:cubicBezTo>
                  <a:pt x="393849" y="415524"/>
                  <a:pt x="385126" y="426991"/>
                  <a:pt x="372665" y="426991"/>
                </a:cubicBezTo>
                <a:lnTo>
                  <a:pt x="237733" y="426991"/>
                </a:lnTo>
                <a:cubicBezTo>
                  <a:pt x="225362" y="426991"/>
                  <a:pt x="213791" y="415524"/>
                  <a:pt x="213791" y="403167"/>
                </a:cubicBezTo>
                <a:lnTo>
                  <a:pt x="213791" y="313203"/>
                </a:lnTo>
                <a:cubicBezTo>
                  <a:pt x="213791" y="300847"/>
                  <a:pt x="225362" y="292135"/>
                  <a:pt x="237733" y="292135"/>
                </a:cubicBezTo>
                <a:lnTo>
                  <a:pt x="292561" y="292135"/>
                </a:lnTo>
                <a:lnTo>
                  <a:pt x="292561" y="247242"/>
                </a:lnTo>
                <a:lnTo>
                  <a:pt x="101288" y="247242"/>
                </a:lnTo>
                <a:lnTo>
                  <a:pt x="101288" y="292135"/>
                </a:lnTo>
                <a:lnTo>
                  <a:pt x="158875" y="292135"/>
                </a:lnTo>
                <a:cubicBezTo>
                  <a:pt x="171335" y="292135"/>
                  <a:pt x="180058" y="300847"/>
                  <a:pt x="180058" y="313203"/>
                </a:cubicBezTo>
                <a:lnTo>
                  <a:pt x="180058" y="403167"/>
                </a:lnTo>
                <a:cubicBezTo>
                  <a:pt x="180058" y="415524"/>
                  <a:pt x="171335" y="426991"/>
                  <a:pt x="158875" y="426991"/>
                </a:cubicBezTo>
                <a:lnTo>
                  <a:pt x="24032" y="426991"/>
                </a:lnTo>
                <a:cubicBezTo>
                  <a:pt x="11571" y="426991"/>
                  <a:pt x="0" y="415524"/>
                  <a:pt x="0" y="403167"/>
                </a:cubicBezTo>
                <a:lnTo>
                  <a:pt x="0" y="313203"/>
                </a:lnTo>
                <a:cubicBezTo>
                  <a:pt x="0" y="300847"/>
                  <a:pt x="11571" y="292135"/>
                  <a:pt x="24032" y="292135"/>
                </a:cubicBezTo>
                <a:lnTo>
                  <a:pt x="78770" y="292135"/>
                </a:lnTo>
                <a:lnTo>
                  <a:pt x="78770" y="234530"/>
                </a:lnTo>
                <a:cubicBezTo>
                  <a:pt x="78770" y="228396"/>
                  <a:pt x="85178" y="224751"/>
                  <a:pt x="91409" y="224751"/>
                </a:cubicBezTo>
                <a:close/>
                <a:moveTo>
                  <a:pt x="236326" y="21066"/>
                </a:moveTo>
                <a:lnTo>
                  <a:pt x="236326" y="111021"/>
                </a:lnTo>
                <a:lnTo>
                  <a:pt x="371758" y="111021"/>
                </a:lnTo>
                <a:lnTo>
                  <a:pt x="372380" y="21066"/>
                </a:lnTo>
                <a:lnTo>
                  <a:pt x="237127" y="21066"/>
                </a:lnTo>
                <a:close/>
                <a:moveTo>
                  <a:pt x="237750" y="0"/>
                </a:moveTo>
                <a:lnTo>
                  <a:pt x="372647" y="0"/>
                </a:lnTo>
                <a:cubicBezTo>
                  <a:pt x="385105" y="0"/>
                  <a:pt x="393825" y="8711"/>
                  <a:pt x="393825" y="21066"/>
                </a:cubicBezTo>
                <a:lnTo>
                  <a:pt x="393825" y="111021"/>
                </a:lnTo>
                <a:cubicBezTo>
                  <a:pt x="393825" y="123376"/>
                  <a:pt x="385105" y="134843"/>
                  <a:pt x="372647" y="134843"/>
                </a:cubicBezTo>
                <a:lnTo>
                  <a:pt x="315076" y="134843"/>
                </a:lnTo>
                <a:lnTo>
                  <a:pt x="315076" y="191020"/>
                </a:lnTo>
                <a:lnTo>
                  <a:pt x="292563" y="191020"/>
                </a:lnTo>
                <a:lnTo>
                  <a:pt x="292563" y="134843"/>
                </a:lnTo>
                <a:lnTo>
                  <a:pt x="237750" y="134843"/>
                </a:lnTo>
                <a:cubicBezTo>
                  <a:pt x="225381" y="134843"/>
                  <a:pt x="213813" y="123376"/>
                  <a:pt x="213813" y="111021"/>
                </a:cubicBezTo>
                <a:lnTo>
                  <a:pt x="213813" y="21066"/>
                </a:lnTo>
                <a:cubicBezTo>
                  <a:pt x="213813" y="8711"/>
                  <a:pt x="225381" y="0"/>
                  <a:pt x="237750" y="0"/>
                </a:cubicBezTo>
                <a:close/>
              </a:path>
            </a:pathLst>
          </a:custGeom>
          <a:solidFill>
            <a:schemeClr val="bg1">
              <a:lumMod val="95000"/>
              <a:alpha val="64000"/>
            </a:schemeClr>
          </a:solidFill>
          <a:ln>
            <a:noFill/>
          </a:ln>
        </p:spPr>
        <p:txBody>
          <a:bodyPr anchor="ctr"/>
          <a:lstStyle/>
          <a:p>
            <a:pPr algn="ctr"/>
          </a:p>
        </p:txBody>
      </p:sp>
      <p:sp>
        <p:nvSpPr>
          <p:cNvPr id="9" name="ïSḻíḑe" title="ry6MHxwOH8WsTKLSa514qPVJnvhhWFnRDjZGIbRZNsFBp"/>
          <p:cNvSpPr/>
          <p:nvPr/>
        </p:nvSpPr>
        <p:spPr bwMode="auto">
          <a:xfrm>
            <a:off x="5196856" y="3971759"/>
            <a:ext cx="1644426" cy="1155539"/>
          </a:xfrm>
          <a:custGeom>
            <a:avLst/>
            <a:gdLst>
              <a:gd name="connsiteX0" fmla="*/ 450100 w 607639"/>
              <a:gd name="connsiteY0" fmla="*/ 313203 h 426991"/>
              <a:gd name="connsiteX1" fmla="*/ 450100 w 607639"/>
              <a:gd name="connsiteY1" fmla="*/ 403167 h 426991"/>
              <a:gd name="connsiteX2" fmla="*/ 585744 w 607639"/>
              <a:gd name="connsiteY2" fmla="*/ 403167 h 426991"/>
              <a:gd name="connsiteX3" fmla="*/ 586100 w 607639"/>
              <a:gd name="connsiteY3" fmla="*/ 313203 h 426991"/>
              <a:gd name="connsiteX4" fmla="*/ 530294 w 607639"/>
              <a:gd name="connsiteY4" fmla="*/ 313203 h 426991"/>
              <a:gd name="connsiteX5" fmla="*/ 530116 w 607639"/>
              <a:gd name="connsiteY5" fmla="*/ 313203 h 426991"/>
              <a:gd name="connsiteX6" fmla="*/ 529760 w 607639"/>
              <a:gd name="connsiteY6" fmla="*/ 313203 h 426991"/>
              <a:gd name="connsiteX7" fmla="*/ 450901 w 607639"/>
              <a:gd name="connsiteY7" fmla="*/ 313203 h 426991"/>
              <a:gd name="connsiteX8" fmla="*/ 236309 w 607639"/>
              <a:gd name="connsiteY8" fmla="*/ 313203 h 426991"/>
              <a:gd name="connsiteX9" fmla="*/ 236309 w 607639"/>
              <a:gd name="connsiteY9" fmla="*/ 403167 h 426991"/>
              <a:gd name="connsiteX10" fmla="*/ 371953 w 607639"/>
              <a:gd name="connsiteY10" fmla="*/ 403167 h 426991"/>
              <a:gd name="connsiteX11" fmla="*/ 372754 w 607639"/>
              <a:gd name="connsiteY11" fmla="*/ 313203 h 426991"/>
              <a:gd name="connsiteX12" fmla="*/ 237110 w 607639"/>
              <a:gd name="connsiteY12" fmla="*/ 313203 h 426991"/>
              <a:gd name="connsiteX13" fmla="*/ 22519 w 607639"/>
              <a:gd name="connsiteY13" fmla="*/ 313203 h 426991"/>
              <a:gd name="connsiteX14" fmla="*/ 22519 w 607639"/>
              <a:gd name="connsiteY14" fmla="*/ 403167 h 426991"/>
              <a:gd name="connsiteX15" fmla="*/ 158163 w 607639"/>
              <a:gd name="connsiteY15" fmla="*/ 403167 h 426991"/>
              <a:gd name="connsiteX16" fmla="*/ 158964 w 607639"/>
              <a:gd name="connsiteY16" fmla="*/ 313203 h 426991"/>
              <a:gd name="connsiteX17" fmla="*/ 91498 w 607639"/>
              <a:gd name="connsiteY17" fmla="*/ 313203 h 426991"/>
              <a:gd name="connsiteX18" fmla="*/ 91231 w 607639"/>
              <a:gd name="connsiteY18" fmla="*/ 313203 h 426991"/>
              <a:gd name="connsiteX19" fmla="*/ 90964 w 607639"/>
              <a:gd name="connsiteY19" fmla="*/ 313203 h 426991"/>
              <a:gd name="connsiteX20" fmla="*/ 23320 w 607639"/>
              <a:gd name="connsiteY20" fmla="*/ 313203 h 426991"/>
              <a:gd name="connsiteX21" fmla="*/ 91409 w 607639"/>
              <a:gd name="connsiteY21" fmla="*/ 224751 h 426991"/>
              <a:gd name="connsiteX22" fmla="*/ 530294 w 607639"/>
              <a:gd name="connsiteY22" fmla="*/ 224751 h 426991"/>
              <a:gd name="connsiteX23" fmla="*/ 540084 w 607639"/>
              <a:gd name="connsiteY23" fmla="*/ 234530 h 426991"/>
              <a:gd name="connsiteX24" fmla="*/ 540084 w 607639"/>
              <a:gd name="connsiteY24" fmla="*/ 292135 h 426991"/>
              <a:gd name="connsiteX25" fmla="*/ 586456 w 607639"/>
              <a:gd name="connsiteY25" fmla="*/ 292135 h 426991"/>
              <a:gd name="connsiteX26" fmla="*/ 607639 w 607639"/>
              <a:gd name="connsiteY26" fmla="*/ 313203 h 426991"/>
              <a:gd name="connsiteX27" fmla="*/ 607639 w 607639"/>
              <a:gd name="connsiteY27" fmla="*/ 403167 h 426991"/>
              <a:gd name="connsiteX28" fmla="*/ 586456 w 607639"/>
              <a:gd name="connsiteY28" fmla="*/ 426991 h 426991"/>
              <a:gd name="connsiteX29" fmla="*/ 451524 w 607639"/>
              <a:gd name="connsiteY29" fmla="*/ 426991 h 426991"/>
              <a:gd name="connsiteX30" fmla="*/ 427582 w 607639"/>
              <a:gd name="connsiteY30" fmla="*/ 403167 h 426991"/>
              <a:gd name="connsiteX31" fmla="*/ 427582 w 607639"/>
              <a:gd name="connsiteY31" fmla="*/ 313203 h 426991"/>
              <a:gd name="connsiteX32" fmla="*/ 451524 w 607639"/>
              <a:gd name="connsiteY32" fmla="*/ 292135 h 426991"/>
              <a:gd name="connsiteX33" fmla="*/ 517566 w 607639"/>
              <a:gd name="connsiteY33" fmla="*/ 292135 h 426991"/>
              <a:gd name="connsiteX34" fmla="*/ 517566 w 607639"/>
              <a:gd name="connsiteY34" fmla="*/ 247242 h 426991"/>
              <a:gd name="connsiteX35" fmla="*/ 315079 w 607639"/>
              <a:gd name="connsiteY35" fmla="*/ 247242 h 426991"/>
              <a:gd name="connsiteX36" fmla="*/ 315079 w 607639"/>
              <a:gd name="connsiteY36" fmla="*/ 292135 h 426991"/>
              <a:gd name="connsiteX37" fmla="*/ 372665 w 607639"/>
              <a:gd name="connsiteY37" fmla="*/ 292135 h 426991"/>
              <a:gd name="connsiteX38" fmla="*/ 393849 w 607639"/>
              <a:gd name="connsiteY38" fmla="*/ 313203 h 426991"/>
              <a:gd name="connsiteX39" fmla="*/ 393849 w 607639"/>
              <a:gd name="connsiteY39" fmla="*/ 403167 h 426991"/>
              <a:gd name="connsiteX40" fmla="*/ 372665 w 607639"/>
              <a:gd name="connsiteY40" fmla="*/ 426991 h 426991"/>
              <a:gd name="connsiteX41" fmla="*/ 237733 w 607639"/>
              <a:gd name="connsiteY41" fmla="*/ 426991 h 426991"/>
              <a:gd name="connsiteX42" fmla="*/ 213791 w 607639"/>
              <a:gd name="connsiteY42" fmla="*/ 403167 h 426991"/>
              <a:gd name="connsiteX43" fmla="*/ 213791 w 607639"/>
              <a:gd name="connsiteY43" fmla="*/ 313203 h 426991"/>
              <a:gd name="connsiteX44" fmla="*/ 237733 w 607639"/>
              <a:gd name="connsiteY44" fmla="*/ 292135 h 426991"/>
              <a:gd name="connsiteX45" fmla="*/ 292561 w 607639"/>
              <a:gd name="connsiteY45" fmla="*/ 292135 h 426991"/>
              <a:gd name="connsiteX46" fmla="*/ 292561 w 607639"/>
              <a:gd name="connsiteY46" fmla="*/ 247242 h 426991"/>
              <a:gd name="connsiteX47" fmla="*/ 101288 w 607639"/>
              <a:gd name="connsiteY47" fmla="*/ 247242 h 426991"/>
              <a:gd name="connsiteX48" fmla="*/ 101288 w 607639"/>
              <a:gd name="connsiteY48" fmla="*/ 292135 h 426991"/>
              <a:gd name="connsiteX49" fmla="*/ 158875 w 607639"/>
              <a:gd name="connsiteY49" fmla="*/ 292135 h 426991"/>
              <a:gd name="connsiteX50" fmla="*/ 180058 w 607639"/>
              <a:gd name="connsiteY50" fmla="*/ 313203 h 426991"/>
              <a:gd name="connsiteX51" fmla="*/ 180058 w 607639"/>
              <a:gd name="connsiteY51" fmla="*/ 403167 h 426991"/>
              <a:gd name="connsiteX52" fmla="*/ 158875 w 607639"/>
              <a:gd name="connsiteY52" fmla="*/ 426991 h 426991"/>
              <a:gd name="connsiteX53" fmla="*/ 24032 w 607639"/>
              <a:gd name="connsiteY53" fmla="*/ 426991 h 426991"/>
              <a:gd name="connsiteX54" fmla="*/ 0 w 607639"/>
              <a:gd name="connsiteY54" fmla="*/ 403167 h 426991"/>
              <a:gd name="connsiteX55" fmla="*/ 0 w 607639"/>
              <a:gd name="connsiteY55" fmla="*/ 313203 h 426991"/>
              <a:gd name="connsiteX56" fmla="*/ 24032 w 607639"/>
              <a:gd name="connsiteY56" fmla="*/ 292135 h 426991"/>
              <a:gd name="connsiteX57" fmla="*/ 78770 w 607639"/>
              <a:gd name="connsiteY57" fmla="*/ 292135 h 426991"/>
              <a:gd name="connsiteX58" fmla="*/ 78770 w 607639"/>
              <a:gd name="connsiteY58" fmla="*/ 234530 h 426991"/>
              <a:gd name="connsiteX59" fmla="*/ 91409 w 607639"/>
              <a:gd name="connsiteY59" fmla="*/ 224751 h 426991"/>
              <a:gd name="connsiteX60" fmla="*/ 236326 w 607639"/>
              <a:gd name="connsiteY60" fmla="*/ 21066 h 426991"/>
              <a:gd name="connsiteX61" fmla="*/ 236326 w 607639"/>
              <a:gd name="connsiteY61" fmla="*/ 111021 h 426991"/>
              <a:gd name="connsiteX62" fmla="*/ 371758 w 607639"/>
              <a:gd name="connsiteY62" fmla="*/ 111021 h 426991"/>
              <a:gd name="connsiteX63" fmla="*/ 372380 w 607639"/>
              <a:gd name="connsiteY63" fmla="*/ 21066 h 426991"/>
              <a:gd name="connsiteX64" fmla="*/ 237127 w 607639"/>
              <a:gd name="connsiteY64" fmla="*/ 21066 h 426991"/>
              <a:gd name="connsiteX65" fmla="*/ 237750 w 607639"/>
              <a:gd name="connsiteY65" fmla="*/ 0 h 426991"/>
              <a:gd name="connsiteX66" fmla="*/ 372647 w 607639"/>
              <a:gd name="connsiteY66" fmla="*/ 0 h 426991"/>
              <a:gd name="connsiteX67" fmla="*/ 393825 w 607639"/>
              <a:gd name="connsiteY67" fmla="*/ 21066 h 426991"/>
              <a:gd name="connsiteX68" fmla="*/ 393825 w 607639"/>
              <a:gd name="connsiteY68" fmla="*/ 111021 h 426991"/>
              <a:gd name="connsiteX69" fmla="*/ 372647 w 607639"/>
              <a:gd name="connsiteY69" fmla="*/ 134843 h 426991"/>
              <a:gd name="connsiteX70" fmla="*/ 315076 w 607639"/>
              <a:gd name="connsiteY70" fmla="*/ 134843 h 426991"/>
              <a:gd name="connsiteX71" fmla="*/ 315076 w 607639"/>
              <a:gd name="connsiteY71" fmla="*/ 191020 h 426991"/>
              <a:gd name="connsiteX72" fmla="*/ 292563 w 607639"/>
              <a:gd name="connsiteY72" fmla="*/ 191020 h 426991"/>
              <a:gd name="connsiteX73" fmla="*/ 292563 w 607639"/>
              <a:gd name="connsiteY73" fmla="*/ 134843 h 426991"/>
              <a:gd name="connsiteX74" fmla="*/ 237750 w 607639"/>
              <a:gd name="connsiteY74" fmla="*/ 134843 h 426991"/>
              <a:gd name="connsiteX75" fmla="*/ 213813 w 607639"/>
              <a:gd name="connsiteY75" fmla="*/ 111021 h 426991"/>
              <a:gd name="connsiteX76" fmla="*/ 213813 w 607639"/>
              <a:gd name="connsiteY76" fmla="*/ 21066 h 426991"/>
              <a:gd name="connsiteX77" fmla="*/ 237750 w 607639"/>
              <a:gd name="connsiteY77" fmla="*/ 0 h 426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607639" h="426991">
                <a:moveTo>
                  <a:pt x="450100" y="313203"/>
                </a:moveTo>
                <a:lnTo>
                  <a:pt x="450100" y="403167"/>
                </a:lnTo>
                <a:lnTo>
                  <a:pt x="585744" y="403167"/>
                </a:lnTo>
                <a:lnTo>
                  <a:pt x="586100" y="313203"/>
                </a:lnTo>
                <a:lnTo>
                  <a:pt x="530294" y="313203"/>
                </a:lnTo>
                <a:cubicBezTo>
                  <a:pt x="530294" y="313203"/>
                  <a:pt x="530116" y="313203"/>
                  <a:pt x="530116" y="313203"/>
                </a:cubicBezTo>
                <a:cubicBezTo>
                  <a:pt x="530027" y="313203"/>
                  <a:pt x="529849" y="313203"/>
                  <a:pt x="529760" y="313203"/>
                </a:cubicBezTo>
                <a:lnTo>
                  <a:pt x="450901" y="313203"/>
                </a:lnTo>
                <a:close/>
                <a:moveTo>
                  <a:pt x="236309" y="313203"/>
                </a:moveTo>
                <a:lnTo>
                  <a:pt x="236309" y="403167"/>
                </a:lnTo>
                <a:lnTo>
                  <a:pt x="371953" y="403167"/>
                </a:lnTo>
                <a:lnTo>
                  <a:pt x="372754" y="313203"/>
                </a:lnTo>
                <a:lnTo>
                  <a:pt x="237110" y="313203"/>
                </a:lnTo>
                <a:close/>
                <a:moveTo>
                  <a:pt x="22519" y="313203"/>
                </a:moveTo>
                <a:lnTo>
                  <a:pt x="22519" y="403167"/>
                </a:lnTo>
                <a:lnTo>
                  <a:pt x="158163" y="403167"/>
                </a:lnTo>
                <a:lnTo>
                  <a:pt x="158964" y="313203"/>
                </a:lnTo>
                <a:lnTo>
                  <a:pt x="91498" y="313203"/>
                </a:lnTo>
                <a:cubicBezTo>
                  <a:pt x="91409" y="313203"/>
                  <a:pt x="91320" y="313203"/>
                  <a:pt x="91231" y="313203"/>
                </a:cubicBezTo>
                <a:cubicBezTo>
                  <a:pt x="91231" y="313203"/>
                  <a:pt x="90964" y="313203"/>
                  <a:pt x="90964" y="313203"/>
                </a:cubicBezTo>
                <a:lnTo>
                  <a:pt x="23320" y="313203"/>
                </a:lnTo>
                <a:close/>
                <a:moveTo>
                  <a:pt x="91409" y="224751"/>
                </a:moveTo>
                <a:lnTo>
                  <a:pt x="530294" y="224751"/>
                </a:lnTo>
                <a:cubicBezTo>
                  <a:pt x="536435" y="224751"/>
                  <a:pt x="540084" y="228396"/>
                  <a:pt x="540084" y="234530"/>
                </a:cubicBezTo>
                <a:lnTo>
                  <a:pt x="540084" y="292135"/>
                </a:lnTo>
                <a:lnTo>
                  <a:pt x="586456" y="292135"/>
                </a:lnTo>
                <a:cubicBezTo>
                  <a:pt x="598917" y="292135"/>
                  <a:pt x="607639" y="300847"/>
                  <a:pt x="607639" y="313203"/>
                </a:cubicBezTo>
                <a:lnTo>
                  <a:pt x="607639" y="403167"/>
                </a:lnTo>
                <a:cubicBezTo>
                  <a:pt x="607639" y="415524"/>
                  <a:pt x="598917" y="426991"/>
                  <a:pt x="586456" y="426991"/>
                </a:cubicBezTo>
                <a:lnTo>
                  <a:pt x="451524" y="426991"/>
                </a:lnTo>
                <a:cubicBezTo>
                  <a:pt x="439152" y="426991"/>
                  <a:pt x="427582" y="415524"/>
                  <a:pt x="427582" y="403167"/>
                </a:cubicBezTo>
                <a:lnTo>
                  <a:pt x="427582" y="313203"/>
                </a:lnTo>
                <a:cubicBezTo>
                  <a:pt x="427582" y="300847"/>
                  <a:pt x="439152" y="292135"/>
                  <a:pt x="451524" y="292135"/>
                </a:cubicBezTo>
                <a:lnTo>
                  <a:pt x="517566" y="292135"/>
                </a:lnTo>
                <a:lnTo>
                  <a:pt x="517566" y="247242"/>
                </a:lnTo>
                <a:lnTo>
                  <a:pt x="315079" y="247242"/>
                </a:lnTo>
                <a:lnTo>
                  <a:pt x="315079" y="292135"/>
                </a:lnTo>
                <a:lnTo>
                  <a:pt x="372665" y="292135"/>
                </a:lnTo>
                <a:cubicBezTo>
                  <a:pt x="385126" y="292135"/>
                  <a:pt x="393849" y="300847"/>
                  <a:pt x="393849" y="313203"/>
                </a:cubicBezTo>
                <a:lnTo>
                  <a:pt x="393849" y="403167"/>
                </a:lnTo>
                <a:cubicBezTo>
                  <a:pt x="393849" y="415524"/>
                  <a:pt x="385126" y="426991"/>
                  <a:pt x="372665" y="426991"/>
                </a:cubicBezTo>
                <a:lnTo>
                  <a:pt x="237733" y="426991"/>
                </a:lnTo>
                <a:cubicBezTo>
                  <a:pt x="225362" y="426991"/>
                  <a:pt x="213791" y="415524"/>
                  <a:pt x="213791" y="403167"/>
                </a:cubicBezTo>
                <a:lnTo>
                  <a:pt x="213791" y="313203"/>
                </a:lnTo>
                <a:cubicBezTo>
                  <a:pt x="213791" y="300847"/>
                  <a:pt x="225362" y="292135"/>
                  <a:pt x="237733" y="292135"/>
                </a:cubicBezTo>
                <a:lnTo>
                  <a:pt x="292561" y="292135"/>
                </a:lnTo>
                <a:lnTo>
                  <a:pt x="292561" y="247242"/>
                </a:lnTo>
                <a:lnTo>
                  <a:pt x="101288" y="247242"/>
                </a:lnTo>
                <a:lnTo>
                  <a:pt x="101288" y="292135"/>
                </a:lnTo>
                <a:lnTo>
                  <a:pt x="158875" y="292135"/>
                </a:lnTo>
                <a:cubicBezTo>
                  <a:pt x="171335" y="292135"/>
                  <a:pt x="180058" y="300847"/>
                  <a:pt x="180058" y="313203"/>
                </a:cubicBezTo>
                <a:lnTo>
                  <a:pt x="180058" y="403167"/>
                </a:lnTo>
                <a:cubicBezTo>
                  <a:pt x="180058" y="415524"/>
                  <a:pt x="171335" y="426991"/>
                  <a:pt x="158875" y="426991"/>
                </a:cubicBezTo>
                <a:lnTo>
                  <a:pt x="24032" y="426991"/>
                </a:lnTo>
                <a:cubicBezTo>
                  <a:pt x="11571" y="426991"/>
                  <a:pt x="0" y="415524"/>
                  <a:pt x="0" y="403167"/>
                </a:cubicBezTo>
                <a:lnTo>
                  <a:pt x="0" y="313203"/>
                </a:lnTo>
                <a:cubicBezTo>
                  <a:pt x="0" y="300847"/>
                  <a:pt x="11571" y="292135"/>
                  <a:pt x="24032" y="292135"/>
                </a:cubicBezTo>
                <a:lnTo>
                  <a:pt x="78770" y="292135"/>
                </a:lnTo>
                <a:lnTo>
                  <a:pt x="78770" y="234530"/>
                </a:lnTo>
                <a:cubicBezTo>
                  <a:pt x="78770" y="228396"/>
                  <a:pt x="85178" y="224751"/>
                  <a:pt x="91409" y="224751"/>
                </a:cubicBezTo>
                <a:close/>
                <a:moveTo>
                  <a:pt x="236326" y="21066"/>
                </a:moveTo>
                <a:lnTo>
                  <a:pt x="236326" y="111021"/>
                </a:lnTo>
                <a:lnTo>
                  <a:pt x="371758" y="111021"/>
                </a:lnTo>
                <a:lnTo>
                  <a:pt x="372380" y="21066"/>
                </a:lnTo>
                <a:lnTo>
                  <a:pt x="237127" y="21066"/>
                </a:lnTo>
                <a:close/>
                <a:moveTo>
                  <a:pt x="237750" y="0"/>
                </a:moveTo>
                <a:lnTo>
                  <a:pt x="372647" y="0"/>
                </a:lnTo>
                <a:cubicBezTo>
                  <a:pt x="385105" y="0"/>
                  <a:pt x="393825" y="8711"/>
                  <a:pt x="393825" y="21066"/>
                </a:cubicBezTo>
                <a:lnTo>
                  <a:pt x="393825" y="111021"/>
                </a:lnTo>
                <a:cubicBezTo>
                  <a:pt x="393825" y="123376"/>
                  <a:pt x="385105" y="134843"/>
                  <a:pt x="372647" y="134843"/>
                </a:cubicBezTo>
                <a:lnTo>
                  <a:pt x="315076" y="134843"/>
                </a:lnTo>
                <a:lnTo>
                  <a:pt x="315076" y="191020"/>
                </a:lnTo>
                <a:lnTo>
                  <a:pt x="292563" y="191020"/>
                </a:lnTo>
                <a:lnTo>
                  <a:pt x="292563" y="134843"/>
                </a:lnTo>
                <a:lnTo>
                  <a:pt x="237750" y="134843"/>
                </a:lnTo>
                <a:cubicBezTo>
                  <a:pt x="225381" y="134843"/>
                  <a:pt x="213813" y="123376"/>
                  <a:pt x="213813" y="111021"/>
                </a:cubicBezTo>
                <a:lnTo>
                  <a:pt x="213813" y="21066"/>
                </a:lnTo>
                <a:cubicBezTo>
                  <a:pt x="213813" y="8711"/>
                  <a:pt x="225381" y="0"/>
                  <a:pt x="237750" y="0"/>
                </a:cubicBezTo>
                <a:close/>
              </a:path>
            </a:pathLst>
          </a:custGeom>
          <a:solidFill>
            <a:schemeClr val="bg1">
              <a:lumMod val="95000"/>
              <a:alpha val="64000"/>
            </a:schemeClr>
          </a:solidFill>
          <a:ln>
            <a:noFill/>
          </a:ln>
        </p:spPr>
        <p:txBody>
          <a:bodyPr anchor="ctr"/>
          <a:lstStyle/>
          <a:p>
            <a:pPr algn="ctr"/>
          </a:p>
        </p:txBody>
      </p:sp>
      <p:sp>
        <p:nvSpPr>
          <p:cNvPr id="10" name="îšlîḍê" title="ry6MHxwOH8WsTKLSa514qPVJnvhhWFnRDjZGIbRZNsFBp"/>
          <p:cNvSpPr/>
          <p:nvPr/>
        </p:nvSpPr>
        <p:spPr bwMode="auto">
          <a:xfrm>
            <a:off x="1620846" y="3971759"/>
            <a:ext cx="1644426" cy="1155539"/>
          </a:xfrm>
          <a:custGeom>
            <a:avLst/>
            <a:gdLst>
              <a:gd name="connsiteX0" fmla="*/ 450100 w 607639"/>
              <a:gd name="connsiteY0" fmla="*/ 313203 h 426991"/>
              <a:gd name="connsiteX1" fmla="*/ 450100 w 607639"/>
              <a:gd name="connsiteY1" fmla="*/ 403167 h 426991"/>
              <a:gd name="connsiteX2" fmla="*/ 585744 w 607639"/>
              <a:gd name="connsiteY2" fmla="*/ 403167 h 426991"/>
              <a:gd name="connsiteX3" fmla="*/ 586100 w 607639"/>
              <a:gd name="connsiteY3" fmla="*/ 313203 h 426991"/>
              <a:gd name="connsiteX4" fmla="*/ 530294 w 607639"/>
              <a:gd name="connsiteY4" fmla="*/ 313203 h 426991"/>
              <a:gd name="connsiteX5" fmla="*/ 530116 w 607639"/>
              <a:gd name="connsiteY5" fmla="*/ 313203 h 426991"/>
              <a:gd name="connsiteX6" fmla="*/ 529760 w 607639"/>
              <a:gd name="connsiteY6" fmla="*/ 313203 h 426991"/>
              <a:gd name="connsiteX7" fmla="*/ 450901 w 607639"/>
              <a:gd name="connsiteY7" fmla="*/ 313203 h 426991"/>
              <a:gd name="connsiteX8" fmla="*/ 236309 w 607639"/>
              <a:gd name="connsiteY8" fmla="*/ 313203 h 426991"/>
              <a:gd name="connsiteX9" fmla="*/ 236309 w 607639"/>
              <a:gd name="connsiteY9" fmla="*/ 403167 h 426991"/>
              <a:gd name="connsiteX10" fmla="*/ 371953 w 607639"/>
              <a:gd name="connsiteY10" fmla="*/ 403167 h 426991"/>
              <a:gd name="connsiteX11" fmla="*/ 372754 w 607639"/>
              <a:gd name="connsiteY11" fmla="*/ 313203 h 426991"/>
              <a:gd name="connsiteX12" fmla="*/ 237110 w 607639"/>
              <a:gd name="connsiteY12" fmla="*/ 313203 h 426991"/>
              <a:gd name="connsiteX13" fmla="*/ 22519 w 607639"/>
              <a:gd name="connsiteY13" fmla="*/ 313203 h 426991"/>
              <a:gd name="connsiteX14" fmla="*/ 22519 w 607639"/>
              <a:gd name="connsiteY14" fmla="*/ 403167 h 426991"/>
              <a:gd name="connsiteX15" fmla="*/ 158163 w 607639"/>
              <a:gd name="connsiteY15" fmla="*/ 403167 h 426991"/>
              <a:gd name="connsiteX16" fmla="*/ 158964 w 607639"/>
              <a:gd name="connsiteY16" fmla="*/ 313203 h 426991"/>
              <a:gd name="connsiteX17" fmla="*/ 91498 w 607639"/>
              <a:gd name="connsiteY17" fmla="*/ 313203 h 426991"/>
              <a:gd name="connsiteX18" fmla="*/ 91231 w 607639"/>
              <a:gd name="connsiteY18" fmla="*/ 313203 h 426991"/>
              <a:gd name="connsiteX19" fmla="*/ 90964 w 607639"/>
              <a:gd name="connsiteY19" fmla="*/ 313203 h 426991"/>
              <a:gd name="connsiteX20" fmla="*/ 23320 w 607639"/>
              <a:gd name="connsiteY20" fmla="*/ 313203 h 426991"/>
              <a:gd name="connsiteX21" fmla="*/ 91409 w 607639"/>
              <a:gd name="connsiteY21" fmla="*/ 224751 h 426991"/>
              <a:gd name="connsiteX22" fmla="*/ 530294 w 607639"/>
              <a:gd name="connsiteY22" fmla="*/ 224751 h 426991"/>
              <a:gd name="connsiteX23" fmla="*/ 540084 w 607639"/>
              <a:gd name="connsiteY23" fmla="*/ 234530 h 426991"/>
              <a:gd name="connsiteX24" fmla="*/ 540084 w 607639"/>
              <a:gd name="connsiteY24" fmla="*/ 292135 h 426991"/>
              <a:gd name="connsiteX25" fmla="*/ 586456 w 607639"/>
              <a:gd name="connsiteY25" fmla="*/ 292135 h 426991"/>
              <a:gd name="connsiteX26" fmla="*/ 607639 w 607639"/>
              <a:gd name="connsiteY26" fmla="*/ 313203 h 426991"/>
              <a:gd name="connsiteX27" fmla="*/ 607639 w 607639"/>
              <a:gd name="connsiteY27" fmla="*/ 403167 h 426991"/>
              <a:gd name="connsiteX28" fmla="*/ 586456 w 607639"/>
              <a:gd name="connsiteY28" fmla="*/ 426991 h 426991"/>
              <a:gd name="connsiteX29" fmla="*/ 451524 w 607639"/>
              <a:gd name="connsiteY29" fmla="*/ 426991 h 426991"/>
              <a:gd name="connsiteX30" fmla="*/ 427582 w 607639"/>
              <a:gd name="connsiteY30" fmla="*/ 403167 h 426991"/>
              <a:gd name="connsiteX31" fmla="*/ 427582 w 607639"/>
              <a:gd name="connsiteY31" fmla="*/ 313203 h 426991"/>
              <a:gd name="connsiteX32" fmla="*/ 451524 w 607639"/>
              <a:gd name="connsiteY32" fmla="*/ 292135 h 426991"/>
              <a:gd name="connsiteX33" fmla="*/ 517566 w 607639"/>
              <a:gd name="connsiteY33" fmla="*/ 292135 h 426991"/>
              <a:gd name="connsiteX34" fmla="*/ 517566 w 607639"/>
              <a:gd name="connsiteY34" fmla="*/ 247242 h 426991"/>
              <a:gd name="connsiteX35" fmla="*/ 315079 w 607639"/>
              <a:gd name="connsiteY35" fmla="*/ 247242 h 426991"/>
              <a:gd name="connsiteX36" fmla="*/ 315079 w 607639"/>
              <a:gd name="connsiteY36" fmla="*/ 292135 h 426991"/>
              <a:gd name="connsiteX37" fmla="*/ 372665 w 607639"/>
              <a:gd name="connsiteY37" fmla="*/ 292135 h 426991"/>
              <a:gd name="connsiteX38" fmla="*/ 393849 w 607639"/>
              <a:gd name="connsiteY38" fmla="*/ 313203 h 426991"/>
              <a:gd name="connsiteX39" fmla="*/ 393849 w 607639"/>
              <a:gd name="connsiteY39" fmla="*/ 403167 h 426991"/>
              <a:gd name="connsiteX40" fmla="*/ 372665 w 607639"/>
              <a:gd name="connsiteY40" fmla="*/ 426991 h 426991"/>
              <a:gd name="connsiteX41" fmla="*/ 237733 w 607639"/>
              <a:gd name="connsiteY41" fmla="*/ 426991 h 426991"/>
              <a:gd name="connsiteX42" fmla="*/ 213791 w 607639"/>
              <a:gd name="connsiteY42" fmla="*/ 403167 h 426991"/>
              <a:gd name="connsiteX43" fmla="*/ 213791 w 607639"/>
              <a:gd name="connsiteY43" fmla="*/ 313203 h 426991"/>
              <a:gd name="connsiteX44" fmla="*/ 237733 w 607639"/>
              <a:gd name="connsiteY44" fmla="*/ 292135 h 426991"/>
              <a:gd name="connsiteX45" fmla="*/ 292561 w 607639"/>
              <a:gd name="connsiteY45" fmla="*/ 292135 h 426991"/>
              <a:gd name="connsiteX46" fmla="*/ 292561 w 607639"/>
              <a:gd name="connsiteY46" fmla="*/ 247242 h 426991"/>
              <a:gd name="connsiteX47" fmla="*/ 101288 w 607639"/>
              <a:gd name="connsiteY47" fmla="*/ 247242 h 426991"/>
              <a:gd name="connsiteX48" fmla="*/ 101288 w 607639"/>
              <a:gd name="connsiteY48" fmla="*/ 292135 h 426991"/>
              <a:gd name="connsiteX49" fmla="*/ 158875 w 607639"/>
              <a:gd name="connsiteY49" fmla="*/ 292135 h 426991"/>
              <a:gd name="connsiteX50" fmla="*/ 180058 w 607639"/>
              <a:gd name="connsiteY50" fmla="*/ 313203 h 426991"/>
              <a:gd name="connsiteX51" fmla="*/ 180058 w 607639"/>
              <a:gd name="connsiteY51" fmla="*/ 403167 h 426991"/>
              <a:gd name="connsiteX52" fmla="*/ 158875 w 607639"/>
              <a:gd name="connsiteY52" fmla="*/ 426991 h 426991"/>
              <a:gd name="connsiteX53" fmla="*/ 24032 w 607639"/>
              <a:gd name="connsiteY53" fmla="*/ 426991 h 426991"/>
              <a:gd name="connsiteX54" fmla="*/ 0 w 607639"/>
              <a:gd name="connsiteY54" fmla="*/ 403167 h 426991"/>
              <a:gd name="connsiteX55" fmla="*/ 0 w 607639"/>
              <a:gd name="connsiteY55" fmla="*/ 313203 h 426991"/>
              <a:gd name="connsiteX56" fmla="*/ 24032 w 607639"/>
              <a:gd name="connsiteY56" fmla="*/ 292135 h 426991"/>
              <a:gd name="connsiteX57" fmla="*/ 78770 w 607639"/>
              <a:gd name="connsiteY57" fmla="*/ 292135 h 426991"/>
              <a:gd name="connsiteX58" fmla="*/ 78770 w 607639"/>
              <a:gd name="connsiteY58" fmla="*/ 234530 h 426991"/>
              <a:gd name="connsiteX59" fmla="*/ 91409 w 607639"/>
              <a:gd name="connsiteY59" fmla="*/ 224751 h 426991"/>
              <a:gd name="connsiteX60" fmla="*/ 236326 w 607639"/>
              <a:gd name="connsiteY60" fmla="*/ 21066 h 426991"/>
              <a:gd name="connsiteX61" fmla="*/ 236326 w 607639"/>
              <a:gd name="connsiteY61" fmla="*/ 111021 h 426991"/>
              <a:gd name="connsiteX62" fmla="*/ 371758 w 607639"/>
              <a:gd name="connsiteY62" fmla="*/ 111021 h 426991"/>
              <a:gd name="connsiteX63" fmla="*/ 372380 w 607639"/>
              <a:gd name="connsiteY63" fmla="*/ 21066 h 426991"/>
              <a:gd name="connsiteX64" fmla="*/ 237127 w 607639"/>
              <a:gd name="connsiteY64" fmla="*/ 21066 h 426991"/>
              <a:gd name="connsiteX65" fmla="*/ 237750 w 607639"/>
              <a:gd name="connsiteY65" fmla="*/ 0 h 426991"/>
              <a:gd name="connsiteX66" fmla="*/ 372647 w 607639"/>
              <a:gd name="connsiteY66" fmla="*/ 0 h 426991"/>
              <a:gd name="connsiteX67" fmla="*/ 393825 w 607639"/>
              <a:gd name="connsiteY67" fmla="*/ 21066 h 426991"/>
              <a:gd name="connsiteX68" fmla="*/ 393825 w 607639"/>
              <a:gd name="connsiteY68" fmla="*/ 111021 h 426991"/>
              <a:gd name="connsiteX69" fmla="*/ 372647 w 607639"/>
              <a:gd name="connsiteY69" fmla="*/ 134843 h 426991"/>
              <a:gd name="connsiteX70" fmla="*/ 315076 w 607639"/>
              <a:gd name="connsiteY70" fmla="*/ 134843 h 426991"/>
              <a:gd name="connsiteX71" fmla="*/ 315076 w 607639"/>
              <a:gd name="connsiteY71" fmla="*/ 191020 h 426991"/>
              <a:gd name="connsiteX72" fmla="*/ 292563 w 607639"/>
              <a:gd name="connsiteY72" fmla="*/ 191020 h 426991"/>
              <a:gd name="connsiteX73" fmla="*/ 292563 w 607639"/>
              <a:gd name="connsiteY73" fmla="*/ 134843 h 426991"/>
              <a:gd name="connsiteX74" fmla="*/ 237750 w 607639"/>
              <a:gd name="connsiteY74" fmla="*/ 134843 h 426991"/>
              <a:gd name="connsiteX75" fmla="*/ 213813 w 607639"/>
              <a:gd name="connsiteY75" fmla="*/ 111021 h 426991"/>
              <a:gd name="connsiteX76" fmla="*/ 213813 w 607639"/>
              <a:gd name="connsiteY76" fmla="*/ 21066 h 426991"/>
              <a:gd name="connsiteX77" fmla="*/ 237750 w 607639"/>
              <a:gd name="connsiteY77" fmla="*/ 0 h 426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607639" h="426991">
                <a:moveTo>
                  <a:pt x="450100" y="313203"/>
                </a:moveTo>
                <a:lnTo>
                  <a:pt x="450100" y="403167"/>
                </a:lnTo>
                <a:lnTo>
                  <a:pt x="585744" y="403167"/>
                </a:lnTo>
                <a:lnTo>
                  <a:pt x="586100" y="313203"/>
                </a:lnTo>
                <a:lnTo>
                  <a:pt x="530294" y="313203"/>
                </a:lnTo>
                <a:cubicBezTo>
                  <a:pt x="530294" y="313203"/>
                  <a:pt x="530116" y="313203"/>
                  <a:pt x="530116" y="313203"/>
                </a:cubicBezTo>
                <a:cubicBezTo>
                  <a:pt x="530027" y="313203"/>
                  <a:pt x="529849" y="313203"/>
                  <a:pt x="529760" y="313203"/>
                </a:cubicBezTo>
                <a:lnTo>
                  <a:pt x="450901" y="313203"/>
                </a:lnTo>
                <a:close/>
                <a:moveTo>
                  <a:pt x="236309" y="313203"/>
                </a:moveTo>
                <a:lnTo>
                  <a:pt x="236309" y="403167"/>
                </a:lnTo>
                <a:lnTo>
                  <a:pt x="371953" y="403167"/>
                </a:lnTo>
                <a:lnTo>
                  <a:pt x="372754" y="313203"/>
                </a:lnTo>
                <a:lnTo>
                  <a:pt x="237110" y="313203"/>
                </a:lnTo>
                <a:close/>
                <a:moveTo>
                  <a:pt x="22519" y="313203"/>
                </a:moveTo>
                <a:lnTo>
                  <a:pt x="22519" y="403167"/>
                </a:lnTo>
                <a:lnTo>
                  <a:pt x="158163" y="403167"/>
                </a:lnTo>
                <a:lnTo>
                  <a:pt x="158964" y="313203"/>
                </a:lnTo>
                <a:lnTo>
                  <a:pt x="91498" y="313203"/>
                </a:lnTo>
                <a:cubicBezTo>
                  <a:pt x="91409" y="313203"/>
                  <a:pt x="91320" y="313203"/>
                  <a:pt x="91231" y="313203"/>
                </a:cubicBezTo>
                <a:cubicBezTo>
                  <a:pt x="91231" y="313203"/>
                  <a:pt x="90964" y="313203"/>
                  <a:pt x="90964" y="313203"/>
                </a:cubicBezTo>
                <a:lnTo>
                  <a:pt x="23320" y="313203"/>
                </a:lnTo>
                <a:close/>
                <a:moveTo>
                  <a:pt x="91409" y="224751"/>
                </a:moveTo>
                <a:lnTo>
                  <a:pt x="530294" y="224751"/>
                </a:lnTo>
                <a:cubicBezTo>
                  <a:pt x="536435" y="224751"/>
                  <a:pt x="540084" y="228396"/>
                  <a:pt x="540084" y="234530"/>
                </a:cubicBezTo>
                <a:lnTo>
                  <a:pt x="540084" y="292135"/>
                </a:lnTo>
                <a:lnTo>
                  <a:pt x="586456" y="292135"/>
                </a:lnTo>
                <a:cubicBezTo>
                  <a:pt x="598917" y="292135"/>
                  <a:pt x="607639" y="300847"/>
                  <a:pt x="607639" y="313203"/>
                </a:cubicBezTo>
                <a:lnTo>
                  <a:pt x="607639" y="403167"/>
                </a:lnTo>
                <a:cubicBezTo>
                  <a:pt x="607639" y="415524"/>
                  <a:pt x="598917" y="426991"/>
                  <a:pt x="586456" y="426991"/>
                </a:cubicBezTo>
                <a:lnTo>
                  <a:pt x="451524" y="426991"/>
                </a:lnTo>
                <a:cubicBezTo>
                  <a:pt x="439152" y="426991"/>
                  <a:pt x="427582" y="415524"/>
                  <a:pt x="427582" y="403167"/>
                </a:cubicBezTo>
                <a:lnTo>
                  <a:pt x="427582" y="313203"/>
                </a:lnTo>
                <a:cubicBezTo>
                  <a:pt x="427582" y="300847"/>
                  <a:pt x="439152" y="292135"/>
                  <a:pt x="451524" y="292135"/>
                </a:cubicBezTo>
                <a:lnTo>
                  <a:pt x="517566" y="292135"/>
                </a:lnTo>
                <a:lnTo>
                  <a:pt x="517566" y="247242"/>
                </a:lnTo>
                <a:lnTo>
                  <a:pt x="315079" y="247242"/>
                </a:lnTo>
                <a:lnTo>
                  <a:pt x="315079" y="292135"/>
                </a:lnTo>
                <a:lnTo>
                  <a:pt x="372665" y="292135"/>
                </a:lnTo>
                <a:cubicBezTo>
                  <a:pt x="385126" y="292135"/>
                  <a:pt x="393849" y="300847"/>
                  <a:pt x="393849" y="313203"/>
                </a:cubicBezTo>
                <a:lnTo>
                  <a:pt x="393849" y="403167"/>
                </a:lnTo>
                <a:cubicBezTo>
                  <a:pt x="393849" y="415524"/>
                  <a:pt x="385126" y="426991"/>
                  <a:pt x="372665" y="426991"/>
                </a:cubicBezTo>
                <a:lnTo>
                  <a:pt x="237733" y="426991"/>
                </a:lnTo>
                <a:cubicBezTo>
                  <a:pt x="225362" y="426991"/>
                  <a:pt x="213791" y="415524"/>
                  <a:pt x="213791" y="403167"/>
                </a:cubicBezTo>
                <a:lnTo>
                  <a:pt x="213791" y="313203"/>
                </a:lnTo>
                <a:cubicBezTo>
                  <a:pt x="213791" y="300847"/>
                  <a:pt x="225362" y="292135"/>
                  <a:pt x="237733" y="292135"/>
                </a:cubicBezTo>
                <a:lnTo>
                  <a:pt x="292561" y="292135"/>
                </a:lnTo>
                <a:lnTo>
                  <a:pt x="292561" y="247242"/>
                </a:lnTo>
                <a:lnTo>
                  <a:pt x="101288" y="247242"/>
                </a:lnTo>
                <a:lnTo>
                  <a:pt x="101288" y="292135"/>
                </a:lnTo>
                <a:lnTo>
                  <a:pt x="158875" y="292135"/>
                </a:lnTo>
                <a:cubicBezTo>
                  <a:pt x="171335" y="292135"/>
                  <a:pt x="180058" y="300847"/>
                  <a:pt x="180058" y="313203"/>
                </a:cubicBezTo>
                <a:lnTo>
                  <a:pt x="180058" y="403167"/>
                </a:lnTo>
                <a:cubicBezTo>
                  <a:pt x="180058" y="415524"/>
                  <a:pt x="171335" y="426991"/>
                  <a:pt x="158875" y="426991"/>
                </a:cubicBezTo>
                <a:lnTo>
                  <a:pt x="24032" y="426991"/>
                </a:lnTo>
                <a:cubicBezTo>
                  <a:pt x="11571" y="426991"/>
                  <a:pt x="0" y="415524"/>
                  <a:pt x="0" y="403167"/>
                </a:cubicBezTo>
                <a:lnTo>
                  <a:pt x="0" y="313203"/>
                </a:lnTo>
                <a:cubicBezTo>
                  <a:pt x="0" y="300847"/>
                  <a:pt x="11571" y="292135"/>
                  <a:pt x="24032" y="292135"/>
                </a:cubicBezTo>
                <a:lnTo>
                  <a:pt x="78770" y="292135"/>
                </a:lnTo>
                <a:lnTo>
                  <a:pt x="78770" y="234530"/>
                </a:lnTo>
                <a:cubicBezTo>
                  <a:pt x="78770" y="228396"/>
                  <a:pt x="85178" y="224751"/>
                  <a:pt x="91409" y="224751"/>
                </a:cubicBezTo>
                <a:close/>
                <a:moveTo>
                  <a:pt x="236326" y="21066"/>
                </a:moveTo>
                <a:lnTo>
                  <a:pt x="236326" y="111021"/>
                </a:lnTo>
                <a:lnTo>
                  <a:pt x="371758" y="111021"/>
                </a:lnTo>
                <a:lnTo>
                  <a:pt x="372380" y="21066"/>
                </a:lnTo>
                <a:lnTo>
                  <a:pt x="237127" y="21066"/>
                </a:lnTo>
                <a:close/>
                <a:moveTo>
                  <a:pt x="237750" y="0"/>
                </a:moveTo>
                <a:lnTo>
                  <a:pt x="372647" y="0"/>
                </a:lnTo>
                <a:cubicBezTo>
                  <a:pt x="385105" y="0"/>
                  <a:pt x="393825" y="8711"/>
                  <a:pt x="393825" y="21066"/>
                </a:cubicBezTo>
                <a:lnTo>
                  <a:pt x="393825" y="111021"/>
                </a:lnTo>
                <a:cubicBezTo>
                  <a:pt x="393825" y="123376"/>
                  <a:pt x="385105" y="134843"/>
                  <a:pt x="372647" y="134843"/>
                </a:cubicBezTo>
                <a:lnTo>
                  <a:pt x="315076" y="134843"/>
                </a:lnTo>
                <a:lnTo>
                  <a:pt x="315076" y="191020"/>
                </a:lnTo>
                <a:lnTo>
                  <a:pt x="292563" y="191020"/>
                </a:lnTo>
                <a:lnTo>
                  <a:pt x="292563" y="134843"/>
                </a:lnTo>
                <a:lnTo>
                  <a:pt x="237750" y="134843"/>
                </a:lnTo>
                <a:cubicBezTo>
                  <a:pt x="225381" y="134843"/>
                  <a:pt x="213813" y="123376"/>
                  <a:pt x="213813" y="111021"/>
                </a:cubicBezTo>
                <a:lnTo>
                  <a:pt x="213813" y="21066"/>
                </a:lnTo>
                <a:cubicBezTo>
                  <a:pt x="213813" y="8711"/>
                  <a:pt x="225381" y="0"/>
                  <a:pt x="237750" y="0"/>
                </a:cubicBezTo>
                <a:close/>
              </a:path>
            </a:pathLst>
          </a:custGeom>
          <a:solidFill>
            <a:schemeClr val="bg1">
              <a:lumMod val="95000"/>
              <a:alpha val="64000"/>
            </a:schemeClr>
          </a:solidFill>
          <a:ln>
            <a:noFill/>
          </a:ln>
        </p:spPr>
        <p:txBody>
          <a:bodyPr anchor="ctr"/>
          <a:lstStyle/>
          <a:p>
            <a:pPr algn="ctr"/>
          </a:p>
        </p:txBody>
      </p:sp>
      <p:sp>
        <p:nvSpPr>
          <p:cNvPr id="11" name="îsḻiḓé" title="ry6MHxwOH8WsTKLSa514qPVJnvhhWFnRDjZGIbRZNsFBp"/>
          <p:cNvSpPr/>
          <p:nvPr/>
        </p:nvSpPr>
        <p:spPr bwMode="auto">
          <a:xfrm>
            <a:off x="1704772" y="1733528"/>
            <a:ext cx="1644426" cy="1155539"/>
          </a:xfrm>
          <a:custGeom>
            <a:avLst/>
            <a:gdLst>
              <a:gd name="connsiteX0" fmla="*/ 450100 w 607639"/>
              <a:gd name="connsiteY0" fmla="*/ 313203 h 426991"/>
              <a:gd name="connsiteX1" fmla="*/ 450100 w 607639"/>
              <a:gd name="connsiteY1" fmla="*/ 403167 h 426991"/>
              <a:gd name="connsiteX2" fmla="*/ 585744 w 607639"/>
              <a:gd name="connsiteY2" fmla="*/ 403167 h 426991"/>
              <a:gd name="connsiteX3" fmla="*/ 586100 w 607639"/>
              <a:gd name="connsiteY3" fmla="*/ 313203 h 426991"/>
              <a:gd name="connsiteX4" fmla="*/ 530294 w 607639"/>
              <a:gd name="connsiteY4" fmla="*/ 313203 h 426991"/>
              <a:gd name="connsiteX5" fmla="*/ 530116 w 607639"/>
              <a:gd name="connsiteY5" fmla="*/ 313203 h 426991"/>
              <a:gd name="connsiteX6" fmla="*/ 529760 w 607639"/>
              <a:gd name="connsiteY6" fmla="*/ 313203 h 426991"/>
              <a:gd name="connsiteX7" fmla="*/ 450901 w 607639"/>
              <a:gd name="connsiteY7" fmla="*/ 313203 h 426991"/>
              <a:gd name="connsiteX8" fmla="*/ 236309 w 607639"/>
              <a:gd name="connsiteY8" fmla="*/ 313203 h 426991"/>
              <a:gd name="connsiteX9" fmla="*/ 236309 w 607639"/>
              <a:gd name="connsiteY9" fmla="*/ 403167 h 426991"/>
              <a:gd name="connsiteX10" fmla="*/ 371953 w 607639"/>
              <a:gd name="connsiteY10" fmla="*/ 403167 h 426991"/>
              <a:gd name="connsiteX11" fmla="*/ 372754 w 607639"/>
              <a:gd name="connsiteY11" fmla="*/ 313203 h 426991"/>
              <a:gd name="connsiteX12" fmla="*/ 237110 w 607639"/>
              <a:gd name="connsiteY12" fmla="*/ 313203 h 426991"/>
              <a:gd name="connsiteX13" fmla="*/ 22519 w 607639"/>
              <a:gd name="connsiteY13" fmla="*/ 313203 h 426991"/>
              <a:gd name="connsiteX14" fmla="*/ 22519 w 607639"/>
              <a:gd name="connsiteY14" fmla="*/ 403167 h 426991"/>
              <a:gd name="connsiteX15" fmla="*/ 158163 w 607639"/>
              <a:gd name="connsiteY15" fmla="*/ 403167 h 426991"/>
              <a:gd name="connsiteX16" fmla="*/ 158964 w 607639"/>
              <a:gd name="connsiteY16" fmla="*/ 313203 h 426991"/>
              <a:gd name="connsiteX17" fmla="*/ 91498 w 607639"/>
              <a:gd name="connsiteY17" fmla="*/ 313203 h 426991"/>
              <a:gd name="connsiteX18" fmla="*/ 91231 w 607639"/>
              <a:gd name="connsiteY18" fmla="*/ 313203 h 426991"/>
              <a:gd name="connsiteX19" fmla="*/ 90964 w 607639"/>
              <a:gd name="connsiteY19" fmla="*/ 313203 h 426991"/>
              <a:gd name="connsiteX20" fmla="*/ 23320 w 607639"/>
              <a:gd name="connsiteY20" fmla="*/ 313203 h 426991"/>
              <a:gd name="connsiteX21" fmla="*/ 91409 w 607639"/>
              <a:gd name="connsiteY21" fmla="*/ 224751 h 426991"/>
              <a:gd name="connsiteX22" fmla="*/ 530294 w 607639"/>
              <a:gd name="connsiteY22" fmla="*/ 224751 h 426991"/>
              <a:gd name="connsiteX23" fmla="*/ 540084 w 607639"/>
              <a:gd name="connsiteY23" fmla="*/ 234530 h 426991"/>
              <a:gd name="connsiteX24" fmla="*/ 540084 w 607639"/>
              <a:gd name="connsiteY24" fmla="*/ 292135 h 426991"/>
              <a:gd name="connsiteX25" fmla="*/ 586456 w 607639"/>
              <a:gd name="connsiteY25" fmla="*/ 292135 h 426991"/>
              <a:gd name="connsiteX26" fmla="*/ 607639 w 607639"/>
              <a:gd name="connsiteY26" fmla="*/ 313203 h 426991"/>
              <a:gd name="connsiteX27" fmla="*/ 607639 w 607639"/>
              <a:gd name="connsiteY27" fmla="*/ 403167 h 426991"/>
              <a:gd name="connsiteX28" fmla="*/ 586456 w 607639"/>
              <a:gd name="connsiteY28" fmla="*/ 426991 h 426991"/>
              <a:gd name="connsiteX29" fmla="*/ 451524 w 607639"/>
              <a:gd name="connsiteY29" fmla="*/ 426991 h 426991"/>
              <a:gd name="connsiteX30" fmla="*/ 427582 w 607639"/>
              <a:gd name="connsiteY30" fmla="*/ 403167 h 426991"/>
              <a:gd name="connsiteX31" fmla="*/ 427582 w 607639"/>
              <a:gd name="connsiteY31" fmla="*/ 313203 h 426991"/>
              <a:gd name="connsiteX32" fmla="*/ 451524 w 607639"/>
              <a:gd name="connsiteY32" fmla="*/ 292135 h 426991"/>
              <a:gd name="connsiteX33" fmla="*/ 517566 w 607639"/>
              <a:gd name="connsiteY33" fmla="*/ 292135 h 426991"/>
              <a:gd name="connsiteX34" fmla="*/ 517566 w 607639"/>
              <a:gd name="connsiteY34" fmla="*/ 247242 h 426991"/>
              <a:gd name="connsiteX35" fmla="*/ 315079 w 607639"/>
              <a:gd name="connsiteY35" fmla="*/ 247242 h 426991"/>
              <a:gd name="connsiteX36" fmla="*/ 315079 w 607639"/>
              <a:gd name="connsiteY36" fmla="*/ 292135 h 426991"/>
              <a:gd name="connsiteX37" fmla="*/ 372665 w 607639"/>
              <a:gd name="connsiteY37" fmla="*/ 292135 h 426991"/>
              <a:gd name="connsiteX38" fmla="*/ 393849 w 607639"/>
              <a:gd name="connsiteY38" fmla="*/ 313203 h 426991"/>
              <a:gd name="connsiteX39" fmla="*/ 393849 w 607639"/>
              <a:gd name="connsiteY39" fmla="*/ 403167 h 426991"/>
              <a:gd name="connsiteX40" fmla="*/ 372665 w 607639"/>
              <a:gd name="connsiteY40" fmla="*/ 426991 h 426991"/>
              <a:gd name="connsiteX41" fmla="*/ 237733 w 607639"/>
              <a:gd name="connsiteY41" fmla="*/ 426991 h 426991"/>
              <a:gd name="connsiteX42" fmla="*/ 213791 w 607639"/>
              <a:gd name="connsiteY42" fmla="*/ 403167 h 426991"/>
              <a:gd name="connsiteX43" fmla="*/ 213791 w 607639"/>
              <a:gd name="connsiteY43" fmla="*/ 313203 h 426991"/>
              <a:gd name="connsiteX44" fmla="*/ 237733 w 607639"/>
              <a:gd name="connsiteY44" fmla="*/ 292135 h 426991"/>
              <a:gd name="connsiteX45" fmla="*/ 292561 w 607639"/>
              <a:gd name="connsiteY45" fmla="*/ 292135 h 426991"/>
              <a:gd name="connsiteX46" fmla="*/ 292561 w 607639"/>
              <a:gd name="connsiteY46" fmla="*/ 247242 h 426991"/>
              <a:gd name="connsiteX47" fmla="*/ 101288 w 607639"/>
              <a:gd name="connsiteY47" fmla="*/ 247242 h 426991"/>
              <a:gd name="connsiteX48" fmla="*/ 101288 w 607639"/>
              <a:gd name="connsiteY48" fmla="*/ 292135 h 426991"/>
              <a:gd name="connsiteX49" fmla="*/ 158875 w 607639"/>
              <a:gd name="connsiteY49" fmla="*/ 292135 h 426991"/>
              <a:gd name="connsiteX50" fmla="*/ 180058 w 607639"/>
              <a:gd name="connsiteY50" fmla="*/ 313203 h 426991"/>
              <a:gd name="connsiteX51" fmla="*/ 180058 w 607639"/>
              <a:gd name="connsiteY51" fmla="*/ 403167 h 426991"/>
              <a:gd name="connsiteX52" fmla="*/ 158875 w 607639"/>
              <a:gd name="connsiteY52" fmla="*/ 426991 h 426991"/>
              <a:gd name="connsiteX53" fmla="*/ 24032 w 607639"/>
              <a:gd name="connsiteY53" fmla="*/ 426991 h 426991"/>
              <a:gd name="connsiteX54" fmla="*/ 0 w 607639"/>
              <a:gd name="connsiteY54" fmla="*/ 403167 h 426991"/>
              <a:gd name="connsiteX55" fmla="*/ 0 w 607639"/>
              <a:gd name="connsiteY55" fmla="*/ 313203 h 426991"/>
              <a:gd name="connsiteX56" fmla="*/ 24032 w 607639"/>
              <a:gd name="connsiteY56" fmla="*/ 292135 h 426991"/>
              <a:gd name="connsiteX57" fmla="*/ 78770 w 607639"/>
              <a:gd name="connsiteY57" fmla="*/ 292135 h 426991"/>
              <a:gd name="connsiteX58" fmla="*/ 78770 w 607639"/>
              <a:gd name="connsiteY58" fmla="*/ 234530 h 426991"/>
              <a:gd name="connsiteX59" fmla="*/ 91409 w 607639"/>
              <a:gd name="connsiteY59" fmla="*/ 224751 h 426991"/>
              <a:gd name="connsiteX60" fmla="*/ 236326 w 607639"/>
              <a:gd name="connsiteY60" fmla="*/ 21066 h 426991"/>
              <a:gd name="connsiteX61" fmla="*/ 236326 w 607639"/>
              <a:gd name="connsiteY61" fmla="*/ 111021 h 426991"/>
              <a:gd name="connsiteX62" fmla="*/ 371758 w 607639"/>
              <a:gd name="connsiteY62" fmla="*/ 111021 h 426991"/>
              <a:gd name="connsiteX63" fmla="*/ 372380 w 607639"/>
              <a:gd name="connsiteY63" fmla="*/ 21066 h 426991"/>
              <a:gd name="connsiteX64" fmla="*/ 237127 w 607639"/>
              <a:gd name="connsiteY64" fmla="*/ 21066 h 426991"/>
              <a:gd name="connsiteX65" fmla="*/ 237750 w 607639"/>
              <a:gd name="connsiteY65" fmla="*/ 0 h 426991"/>
              <a:gd name="connsiteX66" fmla="*/ 372647 w 607639"/>
              <a:gd name="connsiteY66" fmla="*/ 0 h 426991"/>
              <a:gd name="connsiteX67" fmla="*/ 393825 w 607639"/>
              <a:gd name="connsiteY67" fmla="*/ 21066 h 426991"/>
              <a:gd name="connsiteX68" fmla="*/ 393825 w 607639"/>
              <a:gd name="connsiteY68" fmla="*/ 111021 h 426991"/>
              <a:gd name="connsiteX69" fmla="*/ 372647 w 607639"/>
              <a:gd name="connsiteY69" fmla="*/ 134843 h 426991"/>
              <a:gd name="connsiteX70" fmla="*/ 315076 w 607639"/>
              <a:gd name="connsiteY70" fmla="*/ 134843 h 426991"/>
              <a:gd name="connsiteX71" fmla="*/ 315076 w 607639"/>
              <a:gd name="connsiteY71" fmla="*/ 191020 h 426991"/>
              <a:gd name="connsiteX72" fmla="*/ 292563 w 607639"/>
              <a:gd name="connsiteY72" fmla="*/ 191020 h 426991"/>
              <a:gd name="connsiteX73" fmla="*/ 292563 w 607639"/>
              <a:gd name="connsiteY73" fmla="*/ 134843 h 426991"/>
              <a:gd name="connsiteX74" fmla="*/ 237750 w 607639"/>
              <a:gd name="connsiteY74" fmla="*/ 134843 h 426991"/>
              <a:gd name="connsiteX75" fmla="*/ 213813 w 607639"/>
              <a:gd name="connsiteY75" fmla="*/ 111021 h 426991"/>
              <a:gd name="connsiteX76" fmla="*/ 213813 w 607639"/>
              <a:gd name="connsiteY76" fmla="*/ 21066 h 426991"/>
              <a:gd name="connsiteX77" fmla="*/ 237750 w 607639"/>
              <a:gd name="connsiteY77" fmla="*/ 0 h 426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607639" h="426991">
                <a:moveTo>
                  <a:pt x="450100" y="313203"/>
                </a:moveTo>
                <a:lnTo>
                  <a:pt x="450100" y="403167"/>
                </a:lnTo>
                <a:lnTo>
                  <a:pt x="585744" y="403167"/>
                </a:lnTo>
                <a:lnTo>
                  <a:pt x="586100" y="313203"/>
                </a:lnTo>
                <a:lnTo>
                  <a:pt x="530294" y="313203"/>
                </a:lnTo>
                <a:cubicBezTo>
                  <a:pt x="530294" y="313203"/>
                  <a:pt x="530116" y="313203"/>
                  <a:pt x="530116" y="313203"/>
                </a:cubicBezTo>
                <a:cubicBezTo>
                  <a:pt x="530027" y="313203"/>
                  <a:pt x="529849" y="313203"/>
                  <a:pt x="529760" y="313203"/>
                </a:cubicBezTo>
                <a:lnTo>
                  <a:pt x="450901" y="313203"/>
                </a:lnTo>
                <a:close/>
                <a:moveTo>
                  <a:pt x="236309" y="313203"/>
                </a:moveTo>
                <a:lnTo>
                  <a:pt x="236309" y="403167"/>
                </a:lnTo>
                <a:lnTo>
                  <a:pt x="371953" y="403167"/>
                </a:lnTo>
                <a:lnTo>
                  <a:pt x="372754" y="313203"/>
                </a:lnTo>
                <a:lnTo>
                  <a:pt x="237110" y="313203"/>
                </a:lnTo>
                <a:close/>
                <a:moveTo>
                  <a:pt x="22519" y="313203"/>
                </a:moveTo>
                <a:lnTo>
                  <a:pt x="22519" y="403167"/>
                </a:lnTo>
                <a:lnTo>
                  <a:pt x="158163" y="403167"/>
                </a:lnTo>
                <a:lnTo>
                  <a:pt x="158964" y="313203"/>
                </a:lnTo>
                <a:lnTo>
                  <a:pt x="91498" y="313203"/>
                </a:lnTo>
                <a:cubicBezTo>
                  <a:pt x="91409" y="313203"/>
                  <a:pt x="91320" y="313203"/>
                  <a:pt x="91231" y="313203"/>
                </a:cubicBezTo>
                <a:cubicBezTo>
                  <a:pt x="91231" y="313203"/>
                  <a:pt x="90964" y="313203"/>
                  <a:pt x="90964" y="313203"/>
                </a:cubicBezTo>
                <a:lnTo>
                  <a:pt x="23320" y="313203"/>
                </a:lnTo>
                <a:close/>
                <a:moveTo>
                  <a:pt x="91409" y="224751"/>
                </a:moveTo>
                <a:lnTo>
                  <a:pt x="530294" y="224751"/>
                </a:lnTo>
                <a:cubicBezTo>
                  <a:pt x="536435" y="224751"/>
                  <a:pt x="540084" y="228396"/>
                  <a:pt x="540084" y="234530"/>
                </a:cubicBezTo>
                <a:lnTo>
                  <a:pt x="540084" y="292135"/>
                </a:lnTo>
                <a:lnTo>
                  <a:pt x="586456" y="292135"/>
                </a:lnTo>
                <a:cubicBezTo>
                  <a:pt x="598917" y="292135"/>
                  <a:pt x="607639" y="300847"/>
                  <a:pt x="607639" y="313203"/>
                </a:cubicBezTo>
                <a:lnTo>
                  <a:pt x="607639" y="403167"/>
                </a:lnTo>
                <a:cubicBezTo>
                  <a:pt x="607639" y="415524"/>
                  <a:pt x="598917" y="426991"/>
                  <a:pt x="586456" y="426991"/>
                </a:cubicBezTo>
                <a:lnTo>
                  <a:pt x="451524" y="426991"/>
                </a:lnTo>
                <a:cubicBezTo>
                  <a:pt x="439152" y="426991"/>
                  <a:pt x="427582" y="415524"/>
                  <a:pt x="427582" y="403167"/>
                </a:cubicBezTo>
                <a:lnTo>
                  <a:pt x="427582" y="313203"/>
                </a:lnTo>
                <a:cubicBezTo>
                  <a:pt x="427582" y="300847"/>
                  <a:pt x="439152" y="292135"/>
                  <a:pt x="451524" y="292135"/>
                </a:cubicBezTo>
                <a:lnTo>
                  <a:pt x="517566" y="292135"/>
                </a:lnTo>
                <a:lnTo>
                  <a:pt x="517566" y="247242"/>
                </a:lnTo>
                <a:lnTo>
                  <a:pt x="315079" y="247242"/>
                </a:lnTo>
                <a:lnTo>
                  <a:pt x="315079" y="292135"/>
                </a:lnTo>
                <a:lnTo>
                  <a:pt x="372665" y="292135"/>
                </a:lnTo>
                <a:cubicBezTo>
                  <a:pt x="385126" y="292135"/>
                  <a:pt x="393849" y="300847"/>
                  <a:pt x="393849" y="313203"/>
                </a:cubicBezTo>
                <a:lnTo>
                  <a:pt x="393849" y="403167"/>
                </a:lnTo>
                <a:cubicBezTo>
                  <a:pt x="393849" y="415524"/>
                  <a:pt x="385126" y="426991"/>
                  <a:pt x="372665" y="426991"/>
                </a:cubicBezTo>
                <a:lnTo>
                  <a:pt x="237733" y="426991"/>
                </a:lnTo>
                <a:cubicBezTo>
                  <a:pt x="225362" y="426991"/>
                  <a:pt x="213791" y="415524"/>
                  <a:pt x="213791" y="403167"/>
                </a:cubicBezTo>
                <a:lnTo>
                  <a:pt x="213791" y="313203"/>
                </a:lnTo>
                <a:cubicBezTo>
                  <a:pt x="213791" y="300847"/>
                  <a:pt x="225362" y="292135"/>
                  <a:pt x="237733" y="292135"/>
                </a:cubicBezTo>
                <a:lnTo>
                  <a:pt x="292561" y="292135"/>
                </a:lnTo>
                <a:lnTo>
                  <a:pt x="292561" y="247242"/>
                </a:lnTo>
                <a:lnTo>
                  <a:pt x="101288" y="247242"/>
                </a:lnTo>
                <a:lnTo>
                  <a:pt x="101288" y="292135"/>
                </a:lnTo>
                <a:lnTo>
                  <a:pt x="158875" y="292135"/>
                </a:lnTo>
                <a:cubicBezTo>
                  <a:pt x="171335" y="292135"/>
                  <a:pt x="180058" y="300847"/>
                  <a:pt x="180058" y="313203"/>
                </a:cubicBezTo>
                <a:lnTo>
                  <a:pt x="180058" y="403167"/>
                </a:lnTo>
                <a:cubicBezTo>
                  <a:pt x="180058" y="415524"/>
                  <a:pt x="171335" y="426991"/>
                  <a:pt x="158875" y="426991"/>
                </a:cubicBezTo>
                <a:lnTo>
                  <a:pt x="24032" y="426991"/>
                </a:lnTo>
                <a:cubicBezTo>
                  <a:pt x="11571" y="426991"/>
                  <a:pt x="0" y="415524"/>
                  <a:pt x="0" y="403167"/>
                </a:cubicBezTo>
                <a:lnTo>
                  <a:pt x="0" y="313203"/>
                </a:lnTo>
                <a:cubicBezTo>
                  <a:pt x="0" y="300847"/>
                  <a:pt x="11571" y="292135"/>
                  <a:pt x="24032" y="292135"/>
                </a:cubicBezTo>
                <a:lnTo>
                  <a:pt x="78770" y="292135"/>
                </a:lnTo>
                <a:lnTo>
                  <a:pt x="78770" y="234530"/>
                </a:lnTo>
                <a:cubicBezTo>
                  <a:pt x="78770" y="228396"/>
                  <a:pt x="85178" y="224751"/>
                  <a:pt x="91409" y="224751"/>
                </a:cubicBezTo>
                <a:close/>
                <a:moveTo>
                  <a:pt x="236326" y="21066"/>
                </a:moveTo>
                <a:lnTo>
                  <a:pt x="236326" y="111021"/>
                </a:lnTo>
                <a:lnTo>
                  <a:pt x="371758" y="111021"/>
                </a:lnTo>
                <a:lnTo>
                  <a:pt x="372380" y="21066"/>
                </a:lnTo>
                <a:lnTo>
                  <a:pt x="237127" y="21066"/>
                </a:lnTo>
                <a:close/>
                <a:moveTo>
                  <a:pt x="237750" y="0"/>
                </a:moveTo>
                <a:lnTo>
                  <a:pt x="372647" y="0"/>
                </a:lnTo>
                <a:cubicBezTo>
                  <a:pt x="385105" y="0"/>
                  <a:pt x="393825" y="8711"/>
                  <a:pt x="393825" y="21066"/>
                </a:cubicBezTo>
                <a:lnTo>
                  <a:pt x="393825" y="111021"/>
                </a:lnTo>
                <a:cubicBezTo>
                  <a:pt x="393825" y="123376"/>
                  <a:pt x="385105" y="134843"/>
                  <a:pt x="372647" y="134843"/>
                </a:cubicBezTo>
                <a:lnTo>
                  <a:pt x="315076" y="134843"/>
                </a:lnTo>
                <a:lnTo>
                  <a:pt x="315076" y="191020"/>
                </a:lnTo>
                <a:lnTo>
                  <a:pt x="292563" y="191020"/>
                </a:lnTo>
                <a:lnTo>
                  <a:pt x="292563" y="134843"/>
                </a:lnTo>
                <a:lnTo>
                  <a:pt x="237750" y="134843"/>
                </a:lnTo>
                <a:cubicBezTo>
                  <a:pt x="225381" y="134843"/>
                  <a:pt x="213813" y="123376"/>
                  <a:pt x="213813" y="111021"/>
                </a:cubicBezTo>
                <a:lnTo>
                  <a:pt x="213813" y="21066"/>
                </a:lnTo>
                <a:cubicBezTo>
                  <a:pt x="213813" y="8711"/>
                  <a:pt x="225381" y="0"/>
                  <a:pt x="237750" y="0"/>
                </a:cubicBezTo>
                <a:close/>
              </a:path>
            </a:pathLst>
          </a:custGeom>
          <a:solidFill>
            <a:schemeClr val="bg1">
              <a:lumMod val="95000"/>
              <a:alpha val="64000"/>
            </a:schemeClr>
          </a:solidFill>
          <a:ln>
            <a:noFill/>
          </a:ln>
        </p:spPr>
        <p:txBody>
          <a:bodyPr anchor="ctr"/>
          <a:lstStyle/>
          <a:p>
            <a:pPr algn="ctr"/>
          </a:p>
        </p:txBody>
      </p:sp>
      <p:sp>
        <p:nvSpPr>
          <p:cNvPr id="12" name="îšlîḓè"/>
          <p:cNvSpPr/>
          <p:nvPr/>
        </p:nvSpPr>
        <p:spPr>
          <a:xfrm>
            <a:off x="1942291" y="2427580"/>
            <a:ext cx="1080000" cy="36000"/>
          </a:xfrm>
          <a:prstGeom prst="rect">
            <a:avLst/>
          </a:prstGeom>
          <a:solidFill>
            <a:schemeClr val="tx2">
              <a:lumMod val="5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13" name="iś1iďé"/>
          <p:cNvSpPr txBox="1"/>
          <p:nvPr/>
        </p:nvSpPr>
        <p:spPr>
          <a:xfrm>
            <a:off x="2126141" y="1539000"/>
            <a:ext cx="712301" cy="923293"/>
          </a:xfrm>
          <a:prstGeom prst="rect">
            <a:avLst/>
          </a:prstGeom>
          <a:noFill/>
        </p:spPr>
        <p:txBody>
          <a:bodyPr wrap="none" lIns="182843" tIns="91422" rIns="182843" bIns="91422" anchor="ctr" anchorCtr="0">
            <a:normAutofit/>
          </a:bodyPr>
          <a:lstStyle/>
          <a:p>
            <a:pPr algn="ctr"/>
            <a:r>
              <a:rPr lang="en-US" sz="4800">
                <a:solidFill>
                  <a:schemeClr val="tx1">
                    <a:lumMod val="75000"/>
                    <a:lumOff val="25000"/>
                  </a:schemeClr>
                </a:solidFill>
                <a:latin typeface="Impact" panose="020B0806030902050204" pitchFamily="34" charset="0"/>
              </a:rPr>
              <a:t>1</a:t>
            </a:r>
            <a:endParaRPr lang="en-US" sz="4800">
              <a:solidFill>
                <a:schemeClr val="tx1">
                  <a:lumMod val="75000"/>
                  <a:lumOff val="25000"/>
                </a:schemeClr>
              </a:solidFill>
              <a:latin typeface="Impact" panose="020B0806030902050204" pitchFamily="34" charset="0"/>
            </a:endParaRPr>
          </a:p>
        </p:txBody>
      </p:sp>
      <p:sp>
        <p:nvSpPr>
          <p:cNvPr id="14" name="ïş1ïḍè"/>
          <p:cNvSpPr/>
          <p:nvPr/>
        </p:nvSpPr>
        <p:spPr>
          <a:xfrm>
            <a:off x="5516066" y="2427580"/>
            <a:ext cx="1080000" cy="36000"/>
          </a:xfrm>
          <a:prstGeom prst="rect">
            <a:avLst/>
          </a:prstGeom>
          <a:solidFill>
            <a:schemeClr val="tx2">
              <a:lumMod val="5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15" name="íṣľîďé"/>
          <p:cNvSpPr txBox="1"/>
          <p:nvPr/>
        </p:nvSpPr>
        <p:spPr>
          <a:xfrm>
            <a:off x="5699916" y="1539000"/>
            <a:ext cx="712301" cy="923293"/>
          </a:xfrm>
          <a:prstGeom prst="rect">
            <a:avLst/>
          </a:prstGeom>
          <a:noFill/>
        </p:spPr>
        <p:txBody>
          <a:bodyPr wrap="none" lIns="182843" tIns="91422" rIns="182843" bIns="91422" anchor="ctr" anchorCtr="0">
            <a:normAutofit/>
          </a:bodyPr>
          <a:lstStyle/>
          <a:p>
            <a:pPr algn="ctr"/>
            <a:r>
              <a:rPr lang="en-US" altLang="zh-CN" sz="4800">
                <a:solidFill>
                  <a:schemeClr val="tx1">
                    <a:lumMod val="75000"/>
                    <a:lumOff val="25000"/>
                  </a:schemeClr>
                </a:solidFill>
                <a:latin typeface="Impact" panose="020B0806030902050204" pitchFamily="34" charset="0"/>
              </a:rPr>
              <a:t>2</a:t>
            </a:r>
            <a:endParaRPr lang="en-US" sz="4800">
              <a:solidFill>
                <a:schemeClr val="tx1">
                  <a:lumMod val="75000"/>
                  <a:lumOff val="25000"/>
                </a:schemeClr>
              </a:solidFill>
              <a:latin typeface="Impact" panose="020B0806030902050204" pitchFamily="34" charset="0"/>
            </a:endParaRPr>
          </a:p>
        </p:txBody>
      </p:sp>
      <p:sp>
        <p:nvSpPr>
          <p:cNvPr id="16" name="í$ļïdè"/>
          <p:cNvSpPr/>
          <p:nvPr/>
        </p:nvSpPr>
        <p:spPr>
          <a:xfrm>
            <a:off x="1942291" y="4670781"/>
            <a:ext cx="1080000" cy="36000"/>
          </a:xfrm>
          <a:prstGeom prst="rect">
            <a:avLst/>
          </a:prstGeom>
          <a:solidFill>
            <a:schemeClr val="tx2">
              <a:lumMod val="5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17" name="ïşľiḓê"/>
          <p:cNvSpPr txBox="1"/>
          <p:nvPr/>
        </p:nvSpPr>
        <p:spPr>
          <a:xfrm>
            <a:off x="2126141" y="3782201"/>
            <a:ext cx="712301" cy="923293"/>
          </a:xfrm>
          <a:prstGeom prst="rect">
            <a:avLst/>
          </a:prstGeom>
          <a:noFill/>
        </p:spPr>
        <p:txBody>
          <a:bodyPr wrap="none" lIns="182843" tIns="91422" rIns="182843" bIns="91422" anchor="ctr" anchorCtr="0">
            <a:normAutofit/>
          </a:bodyPr>
          <a:lstStyle/>
          <a:p>
            <a:pPr algn="ctr"/>
            <a:r>
              <a:rPr lang="en-US" altLang="zh-CN" sz="4800">
                <a:solidFill>
                  <a:schemeClr val="tx1">
                    <a:lumMod val="75000"/>
                    <a:lumOff val="25000"/>
                  </a:schemeClr>
                </a:solidFill>
                <a:latin typeface="Impact" panose="020B0806030902050204" pitchFamily="34" charset="0"/>
              </a:rPr>
              <a:t>4</a:t>
            </a:r>
            <a:endParaRPr lang="en-US" sz="4800">
              <a:solidFill>
                <a:schemeClr val="tx1">
                  <a:lumMod val="75000"/>
                  <a:lumOff val="25000"/>
                </a:schemeClr>
              </a:solidFill>
              <a:latin typeface="Impact" panose="020B0806030902050204" pitchFamily="34" charset="0"/>
            </a:endParaRPr>
          </a:p>
        </p:txBody>
      </p:sp>
      <p:sp>
        <p:nvSpPr>
          <p:cNvPr id="18" name="îṡ1íḑe"/>
          <p:cNvSpPr/>
          <p:nvPr/>
        </p:nvSpPr>
        <p:spPr>
          <a:xfrm>
            <a:off x="5516066" y="4670781"/>
            <a:ext cx="1080000" cy="36000"/>
          </a:xfrm>
          <a:prstGeom prst="rect">
            <a:avLst/>
          </a:prstGeom>
          <a:solidFill>
            <a:schemeClr val="tx2">
              <a:lumMod val="5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19" name="iśļiḍe"/>
          <p:cNvSpPr txBox="1"/>
          <p:nvPr/>
        </p:nvSpPr>
        <p:spPr>
          <a:xfrm>
            <a:off x="5699916" y="3782201"/>
            <a:ext cx="712301" cy="923293"/>
          </a:xfrm>
          <a:prstGeom prst="rect">
            <a:avLst/>
          </a:prstGeom>
          <a:noFill/>
        </p:spPr>
        <p:txBody>
          <a:bodyPr wrap="none" lIns="182843" tIns="91422" rIns="182843" bIns="91422" anchor="ctr" anchorCtr="0">
            <a:normAutofit/>
          </a:bodyPr>
          <a:lstStyle/>
          <a:p>
            <a:pPr algn="ctr"/>
            <a:r>
              <a:rPr lang="en-US" altLang="zh-CN" sz="4800">
                <a:solidFill>
                  <a:schemeClr val="tx1">
                    <a:lumMod val="75000"/>
                    <a:lumOff val="25000"/>
                  </a:schemeClr>
                </a:solidFill>
                <a:latin typeface="Impact" panose="020B0806030902050204" pitchFamily="34" charset="0"/>
              </a:rPr>
              <a:t>5</a:t>
            </a:r>
            <a:endParaRPr lang="en-US" sz="4800">
              <a:solidFill>
                <a:schemeClr val="tx1">
                  <a:lumMod val="75000"/>
                  <a:lumOff val="25000"/>
                </a:schemeClr>
              </a:solidFill>
              <a:latin typeface="Impact" panose="020B0806030902050204" pitchFamily="34" charset="0"/>
            </a:endParaRPr>
          </a:p>
        </p:txBody>
      </p:sp>
      <p:sp>
        <p:nvSpPr>
          <p:cNvPr id="20" name="íṡľïḍé"/>
          <p:cNvSpPr/>
          <p:nvPr/>
        </p:nvSpPr>
        <p:spPr>
          <a:xfrm>
            <a:off x="9089839" y="2427580"/>
            <a:ext cx="1080000" cy="36000"/>
          </a:xfrm>
          <a:prstGeom prst="rect">
            <a:avLst/>
          </a:prstGeom>
          <a:solidFill>
            <a:schemeClr val="tx2">
              <a:lumMod val="5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21" name="ïšļíḋê"/>
          <p:cNvSpPr txBox="1"/>
          <p:nvPr/>
        </p:nvSpPr>
        <p:spPr>
          <a:xfrm>
            <a:off x="9273689" y="1539000"/>
            <a:ext cx="712301" cy="923293"/>
          </a:xfrm>
          <a:prstGeom prst="rect">
            <a:avLst/>
          </a:prstGeom>
          <a:noFill/>
        </p:spPr>
        <p:txBody>
          <a:bodyPr wrap="none" lIns="182843" tIns="91422" rIns="182843" bIns="91422" anchor="ctr" anchorCtr="0">
            <a:normAutofit/>
          </a:bodyPr>
          <a:lstStyle/>
          <a:p>
            <a:pPr algn="ctr"/>
            <a:r>
              <a:rPr lang="en-US" altLang="zh-CN" sz="4800">
                <a:solidFill>
                  <a:schemeClr val="tx1">
                    <a:lumMod val="75000"/>
                    <a:lumOff val="25000"/>
                  </a:schemeClr>
                </a:solidFill>
                <a:latin typeface="Impact" panose="020B0806030902050204" pitchFamily="34" charset="0"/>
              </a:rPr>
              <a:t>3</a:t>
            </a:r>
            <a:endParaRPr lang="en-US" sz="4800">
              <a:solidFill>
                <a:schemeClr val="tx1">
                  <a:lumMod val="75000"/>
                  <a:lumOff val="25000"/>
                </a:schemeClr>
              </a:solidFill>
              <a:latin typeface="Impact" panose="020B0806030902050204" pitchFamily="34" charset="0"/>
            </a:endParaRPr>
          </a:p>
        </p:txBody>
      </p:sp>
      <p:sp>
        <p:nvSpPr>
          <p:cNvPr id="22" name="îsḻíḍe"/>
          <p:cNvSpPr/>
          <p:nvPr/>
        </p:nvSpPr>
        <p:spPr>
          <a:xfrm>
            <a:off x="9089839" y="4670781"/>
            <a:ext cx="1080000" cy="36000"/>
          </a:xfrm>
          <a:prstGeom prst="rect">
            <a:avLst/>
          </a:prstGeom>
          <a:solidFill>
            <a:schemeClr val="tx2">
              <a:lumMod val="50000"/>
            </a:schemeClr>
          </a:solidFill>
          <a:ln>
            <a:noFill/>
          </a:ln>
        </p:spPr>
        <p:style>
          <a:lnRef idx="1">
            <a:schemeClr val="accent1"/>
          </a:lnRef>
          <a:fillRef idx="3">
            <a:schemeClr val="accent1"/>
          </a:fillRef>
          <a:effectRef idx="2">
            <a:schemeClr val="accent1"/>
          </a:effectRef>
          <a:fontRef idx="minor">
            <a:schemeClr val="lt1"/>
          </a:fontRef>
        </p:style>
        <p:txBody>
          <a:bodyPr anchor="ctr"/>
          <a:lstStyle/>
          <a:p>
            <a:pPr algn="ctr"/>
          </a:p>
        </p:txBody>
      </p:sp>
      <p:sp>
        <p:nvSpPr>
          <p:cNvPr id="23" name="ïS1ide"/>
          <p:cNvSpPr txBox="1"/>
          <p:nvPr/>
        </p:nvSpPr>
        <p:spPr>
          <a:xfrm>
            <a:off x="9273689" y="3782201"/>
            <a:ext cx="712301" cy="923293"/>
          </a:xfrm>
          <a:prstGeom prst="rect">
            <a:avLst/>
          </a:prstGeom>
          <a:noFill/>
        </p:spPr>
        <p:txBody>
          <a:bodyPr wrap="none" lIns="182843" tIns="91422" rIns="182843" bIns="91422" anchor="ctr" anchorCtr="0">
            <a:normAutofit/>
          </a:bodyPr>
          <a:lstStyle/>
          <a:p>
            <a:pPr algn="ctr"/>
            <a:r>
              <a:rPr lang="en-US" altLang="zh-CN" sz="4800">
                <a:solidFill>
                  <a:schemeClr val="tx1">
                    <a:lumMod val="75000"/>
                    <a:lumOff val="25000"/>
                  </a:schemeClr>
                </a:solidFill>
                <a:latin typeface="Impact" panose="020B0806030902050204" pitchFamily="34" charset="0"/>
              </a:rPr>
              <a:t>6</a:t>
            </a:r>
            <a:endParaRPr lang="en-US" sz="4800">
              <a:solidFill>
                <a:schemeClr val="tx1">
                  <a:lumMod val="75000"/>
                  <a:lumOff val="25000"/>
                </a:schemeClr>
              </a:solidFill>
              <a:latin typeface="Impact" panose="020B0806030902050204" pitchFamily="34" charset="0"/>
            </a:endParaRPr>
          </a:p>
        </p:txBody>
      </p:sp>
      <p:cxnSp>
        <p:nvCxnSpPr>
          <p:cNvPr id="24" name="直接连接符 23"/>
          <p:cNvCxnSpPr/>
          <p:nvPr/>
        </p:nvCxnSpPr>
        <p:spPr>
          <a:xfrm flipH="1">
            <a:off x="4071487" y="1636295"/>
            <a:ext cx="0" cy="4254366"/>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5" name="直接连接符 24"/>
          <p:cNvCxnSpPr/>
          <p:nvPr/>
        </p:nvCxnSpPr>
        <p:spPr>
          <a:xfrm flipH="1">
            <a:off x="7652084" y="1655018"/>
            <a:ext cx="0" cy="4254366"/>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p:cNvCxnSpPr/>
          <p:nvPr/>
        </p:nvCxnSpPr>
        <p:spPr>
          <a:xfrm>
            <a:off x="669925" y="3772576"/>
            <a:ext cx="10850563" cy="0"/>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7" name="文本框 26"/>
          <p:cNvSpPr txBox="1"/>
          <p:nvPr/>
        </p:nvSpPr>
        <p:spPr>
          <a:xfrm>
            <a:off x="2093945" y="2662836"/>
            <a:ext cx="793750" cy="368300"/>
          </a:xfrm>
          <a:prstGeom prst="rect">
            <a:avLst/>
          </a:prstGeom>
          <a:noFill/>
        </p:spPr>
        <p:txBody>
          <a:bodyPr wrap="none" rtlCol="0">
            <a:spAutoFit/>
          </a:bodyPr>
          <a:lstStyle/>
          <a:p>
            <a:r>
              <a:rPr lang="en-US" altLang="zh-CN" smtClean="0">
                <a:latin typeface="微软雅黑" panose="020B0503020204020204" pitchFamily="34" charset="-122"/>
                <a:ea typeface="微软雅黑" panose="020B0503020204020204" pitchFamily="34" charset="-122"/>
              </a:rPr>
              <a:t>Login</a:t>
            </a:r>
            <a:endParaRPr lang="en-US" altLang="zh-CN" smtClean="0">
              <a:latin typeface="微软雅黑" panose="020B0503020204020204" pitchFamily="34" charset="-122"/>
              <a:ea typeface="微软雅黑" panose="020B0503020204020204" pitchFamily="34" charset="-122"/>
            </a:endParaRPr>
          </a:p>
        </p:txBody>
      </p:sp>
      <p:sp>
        <p:nvSpPr>
          <p:cNvPr id="28" name="文本框 27"/>
          <p:cNvSpPr txBox="1"/>
          <p:nvPr/>
        </p:nvSpPr>
        <p:spPr>
          <a:xfrm>
            <a:off x="1142654" y="3030739"/>
            <a:ext cx="2679273" cy="260350"/>
          </a:xfrm>
          <a:prstGeom prst="rect">
            <a:avLst/>
          </a:prstGeom>
          <a:noFill/>
        </p:spPr>
        <p:txBody>
          <a:bodyPr wrap="square" rtlCol="0">
            <a:spAutoFit/>
          </a:bodyPr>
          <a:lstStyle/>
          <a:p>
            <a:pPr algn="ctr"/>
            <a:r>
              <a:rPr lang="en-US" altLang="zh-CN" sz="1100" smtClean="0">
                <a:solidFill>
                  <a:schemeClr val="tx1">
                    <a:lumMod val="75000"/>
                    <a:lumOff val="25000"/>
                  </a:schemeClr>
                </a:solidFill>
                <a:latin typeface="微软雅黑" panose="020B0503020204020204" pitchFamily="34" charset="-122"/>
                <a:ea typeface="微软雅黑" panose="020B0503020204020204" pitchFamily="34" charset="-122"/>
              </a:rPr>
              <a:t>User login, record personal expenses</a:t>
            </a:r>
            <a:endParaRPr lang="en-US" altLang="zh-CN" sz="110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9" name="文本框 28"/>
          <p:cNvSpPr txBox="1"/>
          <p:nvPr/>
        </p:nvSpPr>
        <p:spPr>
          <a:xfrm>
            <a:off x="4738920" y="2688077"/>
            <a:ext cx="2633980" cy="368300"/>
          </a:xfrm>
          <a:prstGeom prst="rect">
            <a:avLst/>
          </a:prstGeom>
          <a:noFill/>
        </p:spPr>
        <p:txBody>
          <a:bodyPr wrap="none" rtlCol="0">
            <a:spAutoFit/>
          </a:bodyPr>
          <a:lstStyle/>
          <a:p>
            <a:pPr algn="l"/>
            <a:r>
              <a:rPr lang="zh-CN" altLang="en-US" smtClean="0">
                <a:latin typeface="微软雅黑" panose="020B0503020204020204" pitchFamily="34" charset="-122"/>
                <a:ea typeface="微软雅黑" panose="020B0503020204020204" pitchFamily="34" charset="-122"/>
              </a:rPr>
              <a:t>Fee type management</a:t>
            </a:r>
            <a:endParaRPr lang="zh-CN" altLang="en-US" smtClean="0">
              <a:latin typeface="微软雅黑" panose="020B0503020204020204" pitchFamily="34" charset="-122"/>
              <a:ea typeface="微软雅黑" panose="020B0503020204020204" pitchFamily="34" charset="-122"/>
            </a:endParaRPr>
          </a:p>
        </p:txBody>
      </p:sp>
      <p:sp>
        <p:nvSpPr>
          <p:cNvPr id="30" name="文本框 29"/>
          <p:cNvSpPr txBox="1"/>
          <p:nvPr/>
        </p:nvSpPr>
        <p:spPr>
          <a:xfrm>
            <a:off x="4646149" y="3030580"/>
            <a:ext cx="2679273" cy="260350"/>
          </a:xfrm>
          <a:prstGeom prst="rect">
            <a:avLst/>
          </a:prstGeom>
          <a:noFill/>
        </p:spPr>
        <p:txBody>
          <a:bodyPr wrap="square" rtlCol="0">
            <a:spAutoFit/>
          </a:bodyPr>
          <a:lstStyle/>
          <a:p>
            <a:pPr algn="ctr"/>
            <a:r>
              <a:rPr lang="en-US" altLang="zh-CN" sz="1100" smtClean="0">
                <a:solidFill>
                  <a:schemeClr val="tx1">
                    <a:lumMod val="75000"/>
                    <a:lumOff val="25000"/>
                  </a:schemeClr>
                </a:solidFill>
                <a:latin typeface="微软雅黑" panose="020B0503020204020204" pitchFamily="34" charset="-122"/>
                <a:ea typeface="微软雅黑" panose="020B0503020204020204" pitchFamily="34" charset="-122"/>
              </a:rPr>
              <a:t>Type of fee required for user entry</a:t>
            </a:r>
            <a:endParaRPr lang="en-US" altLang="zh-CN" sz="110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1" name="文本框 30"/>
          <p:cNvSpPr txBox="1"/>
          <p:nvPr/>
        </p:nvSpPr>
        <p:spPr>
          <a:xfrm>
            <a:off x="8968787" y="2687918"/>
            <a:ext cx="1333500" cy="368300"/>
          </a:xfrm>
          <a:prstGeom prst="rect">
            <a:avLst/>
          </a:prstGeom>
          <a:noFill/>
        </p:spPr>
        <p:txBody>
          <a:bodyPr wrap="none" rtlCol="0">
            <a:spAutoFit/>
          </a:bodyPr>
          <a:lstStyle/>
          <a:p>
            <a:pPr algn="l"/>
            <a:r>
              <a:rPr lang="zh-CN" altLang="en-US" smtClean="0">
                <a:latin typeface="微软雅黑" panose="020B0503020204020204" pitchFamily="34" charset="-122"/>
                <a:ea typeface="微软雅黑" panose="020B0503020204020204" pitchFamily="34" charset="-122"/>
              </a:rPr>
              <a:t>Fee record</a:t>
            </a:r>
            <a:endParaRPr lang="zh-CN" altLang="en-US" smtClean="0">
              <a:latin typeface="微软雅黑" panose="020B0503020204020204" pitchFamily="34" charset="-122"/>
              <a:ea typeface="微软雅黑" panose="020B0503020204020204" pitchFamily="34" charset="-122"/>
            </a:endParaRPr>
          </a:p>
        </p:txBody>
      </p:sp>
      <p:sp>
        <p:nvSpPr>
          <p:cNvPr id="33" name="文本框 32"/>
          <p:cNvSpPr txBox="1"/>
          <p:nvPr/>
        </p:nvSpPr>
        <p:spPr>
          <a:xfrm>
            <a:off x="1908525" y="4916335"/>
            <a:ext cx="1148080" cy="368300"/>
          </a:xfrm>
          <a:prstGeom prst="rect">
            <a:avLst/>
          </a:prstGeom>
          <a:noFill/>
        </p:spPr>
        <p:txBody>
          <a:bodyPr wrap="none" rtlCol="0">
            <a:spAutoFit/>
          </a:bodyPr>
          <a:lstStyle/>
          <a:p>
            <a:pPr algn="l"/>
            <a:r>
              <a:rPr lang="en-US" altLang="zh-CN" smtClean="0">
                <a:latin typeface="微软雅黑" panose="020B0503020204020204" pitchFamily="34" charset="-122"/>
                <a:ea typeface="微软雅黑" panose="020B0503020204020204" pitchFamily="34" charset="-122"/>
                <a:sym typeface="+mn-ea"/>
              </a:rPr>
              <a:t>T</a:t>
            </a:r>
            <a:r>
              <a:rPr lang="zh-CN" altLang="en-US" smtClean="0">
                <a:latin typeface="微软雅黑" panose="020B0503020204020204" pitchFamily="34" charset="-122"/>
                <a:ea typeface="微软雅黑" panose="020B0503020204020204" pitchFamily="34" charset="-122"/>
                <a:sym typeface="+mn-ea"/>
              </a:rPr>
              <a:t>ype</a:t>
            </a:r>
            <a:r>
              <a:rPr lang="en-US" altLang="zh-CN" smtClean="0">
                <a:latin typeface="微软雅黑" panose="020B0503020204020204" pitchFamily="34" charset="-122"/>
                <a:ea typeface="微软雅黑" panose="020B0503020204020204" pitchFamily="34" charset="-122"/>
                <a:sym typeface="+mn-ea"/>
              </a:rPr>
              <a:t> List</a:t>
            </a:r>
            <a:endParaRPr lang="en-US" altLang="zh-CN" smtClean="0">
              <a:latin typeface="微软雅黑" panose="020B0503020204020204" pitchFamily="34" charset="-122"/>
              <a:ea typeface="微软雅黑" panose="020B0503020204020204" pitchFamily="34" charset="-122"/>
              <a:sym typeface="+mn-ea"/>
            </a:endParaRPr>
          </a:p>
        </p:txBody>
      </p:sp>
      <p:sp>
        <p:nvSpPr>
          <p:cNvPr id="34" name="文本框 33"/>
          <p:cNvSpPr txBox="1"/>
          <p:nvPr/>
        </p:nvSpPr>
        <p:spPr>
          <a:xfrm>
            <a:off x="1142654" y="5284238"/>
            <a:ext cx="2679273" cy="260350"/>
          </a:xfrm>
          <a:prstGeom prst="rect">
            <a:avLst/>
          </a:prstGeom>
          <a:noFill/>
        </p:spPr>
        <p:txBody>
          <a:bodyPr wrap="square" rtlCol="0">
            <a:spAutoFit/>
          </a:bodyPr>
          <a:lstStyle/>
          <a:p>
            <a:pPr algn="ctr"/>
            <a:r>
              <a:rPr lang="en-US" altLang="zh-CN" sz="1100" smtClean="0">
                <a:solidFill>
                  <a:schemeClr val="tx1">
                    <a:lumMod val="75000"/>
                    <a:lumOff val="25000"/>
                  </a:schemeClr>
                </a:solidFill>
                <a:latin typeface="微软雅黑" panose="020B0503020204020204" pitchFamily="34" charset="-122"/>
                <a:ea typeface="微软雅黑" panose="020B0503020204020204" pitchFamily="34" charset="-122"/>
              </a:rPr>
              <a:t>Show all types</a:t>
            </a:r>
            <a:endParaRPr lang="en-US" altLang="zh-CN" sz="110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5" name="文本框 34"/>
          <p:cNvSpPr txBox="1"/>
          <p:nvPr/>
        </p:nvSpPr>
        <p:spPr>
          <a:xfrm>
            <a:off x="5597268" y="4916017"/>
            <a:ext cx="944245" cy="368300"/>
          </a:xfrm>
          <a:prstGeom prst="rect">
            <a:avLst/>
          </a:prstGeom>
          <a:noFill/>
        </p:spPr>
        <p:txBody>
          <a:bodyPr wrap="none" rtlCol="0">
            <a:spAutoFit/>
          </a:bodyPr>
          <a:lstStyle/>
          <a:p>
            <a:pPr algn="l"/>
            <a:r>
              <a:rPr lang="zh-CN" altLang="en-US" smtClean="0">
                <a:latin typeface="微软雅黑" panose="020B0503020204020204" pitchFamily="34" charset="-122"/>
                <a:ea typeface="微软雅黑" panose="020B0503020204020204" pitchFamily="34" charset="-122"/>
                <a:sym typeface="+mn-ea"/>
              </a:rPr>
              <a:t>Fee list</a:t>
            </a:r>
            <a:endParaRPr lang="zh-CN" altLang="en-US" smtClean="0">
              <a:latin typeface="微软雅黑" panose="020B0503020204020204" pitchFamily="34" charset="-122"/>
              <a:ea typeface="微软雅黑" panose="020B0503020204020204" pitchFamily="34" charset="-122"/>
              <a:sym typeface="+mn-ea"/>
            </a:endParaRPr>
          </a:p>
        </p:txBody>
      </p:sp>
      <p:sp>
        <p:nvSpPr>
          <p:cNvPr id="36" name="文本框 35"/>
          <p:cNvSpPr txBox="1"/>
          <p:nvPr/>
        </p:nvSpPr>
        <p:spPr>
          <a:xfrm>
            <a:off x="4705032" y="5283920"/>
            <a:ext cx="2679273" cy="260350"/>
          </a:xfrm>
          <a:prstGeom prst="rect">
            <a:avLst/>
          </a:prstGeom>
          <a:noFill/>
        </p:spPr>
        <p:txBody>
          <a:bodyPr wrap="square" rtlCol="0">
            <a:spAutoFit/>
          </a:bodyPr>
          <a:lstStyle/>
          <a:p>
            <a:pPr algn="ctr"/>
            <a:r>
              <a:rPr lang="en-US" altLang="zh-CN" sz="1100" smtClean="0">
                <a:solidFill>
                  <a:schemeClr val="tx1">
                    <a:lumMod val="75000"/>
                    <a:lumOff val="25000"/>
                  </a:schemeClr>
                </a:solidFill>
                <a:latin typeface="微软雅黑" panose="020B0503020204020204" pitchFamily="34" charset="-122"/>
                <a:ea typeface="微软雅黑" panose="020B0503020204020204" pitchFamily="34" charset="-122"/>
              </a:rPr>
              <a:t>List of monthly impression </a:t>
            </a:r>
            <a:r>
              <a:rPr lang="en-US" altLang="zh-CN" sz="1100" smtClean="0">
                <a:latin typeface="微软雅黑" panose="020B0503020204020204" pitchFamily="34" charset="-122"/>
                <a:ea typeface="微软雅黑" panose="020B0503020204020204" pitchFamily="34" charset="-122"/>
                <a:sym typeface="+mn-ea"/>
              </a:rPr>
              <a:t>f</a:t>
            </a:r>
            <a:r>
              <a:rPr lang="zh-CN" altLang="en-US" sz="1100" smtClean="0">
                <a:latin typeface="微软雅黑" panose="020B0503020204020204" pitchFamily="34" charset="-122"/>
                <a:ea typeface="微软雅黑" panose="020B0503020204020204" pitchFamily="34" charset="-122"/>
                <a:sym typeface="+mn-ea"/>
              </a:rPr>
              <a:t>ee</a:t>
            </a:r>
            <a:endParaRPr lang="en-US" altLang="zh-CN" sz="110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37" name="文本框 36"/>
          <p:cNvSpPr txBox="1"/>
          <p:nvPr/>
        </p:nvSpPr>
        <p:spPr>
          <a:xfrm>
            <a:off x="9082088" y="4857279"/>
            <a:ext cx="1119505" cy="368300"/>
          </a:xfrm>
          <a:prstGeom prst="rect">
            <a:avLst/>
          </a:prstGeom>
          <a:noFill/>
        </p:spPr>
        <p:txBody>
          <a:bodyPr wrap="none" rtlCol="0">
            <a:spAutoFit/>
          </a:bodyPr>
          <a:lstStyle/>
          <a:p>
            <a:pPr algn="l"/>
            <a:r>
              <a:rPr lang="zh-CN" altLang="en-US" smtClean="0">
                <a:latin typeface="微软雅黑" panose="020B0503020204020204" pitchFamily="34" charset="-122"/>
                <a:ea typeface="微软雅黑" panose="020B0503020204020204" pitchFamily="34" charset="-122"/>
              </a:rPr>
              <a:t>statistics</a:t>
            </a:r>
            <a:endParaRPr lang="zh-CN" altLang="en-US" smtClean="0">
              <a:latin typeface="微软雅黑" panose="020B0503020204020204" pitchFamily="34" charset="-122"/>
              <a:ea typeface="微软雅黑" panose="020B0503020204020204" pitchFamily="34" charset="-122"/>
            </a:endParaRPr>
          </a:p>
        </p:txBody>
      </p:sp>
      <p:sp>
        <p:nvSpPr>
          <p:cNvPr id="38" name="文本框 37"/>
          <p:cNvSpPr txBox="1"/>
          <p:nvPr/>
        </p:nvSpPr>
        <p:spPr>
          <a:xfrm>
            <a:off x="8252717" y="5283602"/>
            <a:ext cx="2679273" cy="598805"/>
          </a:xfrm>
          <a:prstGeom prst="rect">
            <a:avLst/>
          </a:prstGeom>
          <a:noFill/>
        </p:spPr>
        <p:txBody>
          <a:bodyPr wrap="square" rtlCol="0">
            <a:spAutoFit/>
          </a:bodyPr>
          <a:lstStyle/>
          <a:p>
            <a:pPr algn="ctr"/>
            <a:r>
              <a:rPr lang="en-US" altLang="zh-CN" sz="1100" smtClean="0">
                <a:solidFill>
                  <a:schemeClr val="tx1">
                    <a:lumMod val="75000"/>
                    <a:lumOff val="25000"/>
                  </a:schemeClr>
                </a:solidFill>
                <a:latin typeface="微软雅黑" panose="020B0503020204020204" pitchFamily="34" charset="-122"/>
                <a:ea typeface="微软雅黑" panose="020B0503020204020204" pitchFamily="34" charset="-122"/>
              </a:rPr>
              <a:t>Graphically display expenses by month, or show the balance of income and expenses</a:t>
            </a:r>
            <a:endParaRPr lang="en-US" altLang="zh-CN" sz="110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398853" y="392010"/>
            <a:ext cx="9394295" cy="922020"/>
            <a:chOff x="331177" y="481770"/>
            <a:chExt cx="11541125" cy="1132722"/>
          </a:xfrm>
        </p:grpSpPr>
        <p:sp>
          <p:nvSpPr>
            <p:cNvPr id="3" name="直接连接符 8"/>
            <p:cNvSpPr>
              <a:spLocks noChangeShapeType="1"/>
            </p:cNvSpPr>
            <p:nvPr/>
          </p:nvSpPr>
          <p:spPr bwMode="auto">
            <a:xfrm flipV="1">
              <a:off x="8124092" y="708636"/>
              <a:ext cx="3748210"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4" name="直接连接符 10"/>
            <p:cNvSpPr>
              <a:spLocks noChangeShapeType="1"/>
            </p:cNvSpPr>
            <p:nvPr/>
          </p:nvSpPr>
          <p:spPr bwMode="auto">
            <a:xfrm flipV="1">
              <a:off x="331177" y="710222"/>
              <a:ext cx="3326423"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5" name="文本框 12"/>
            <p:cNvSpPr>
              <a:spLocks noChangeArrowheads="1"/>
            </p:cNvSpPr>
            <p:nvPr/>
          </p:nvSpPr>
          <p:spPr bwMode="auto">
            <a:xfrm>
              <a:off x="4369914" y="481770"/>
              <a:ext cx="3463649" cy="1132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dist" eaLnBrk="1" hangingPunct="1">
                <a:buClrTx/>
                <a:buSzTx/>
                <a:buFontTx/>
              </a:pPr>
              <a:r>
                <a:rPr lang="en-US" altLang="zh-CN" sz="200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sym typeface="+mn-ea"/>
                </a:rPr>
                <a:t>Features  and screenshots</a:t>
              </a:r>
              <a:endPar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dist" eaLnBrk="1" hangingPunct="1">
                <a:buClrTx/>
                <a:buSzTx/>
                <a:buFontTx/>
              </a:pP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sym typeface="华文宋体" panose="02010600040101010101" pitchFamily="2" charset="-122"/>
              </a:endParaRPr>
            </a:p>
          </p:txBody>
        </p:sp>
      </p:grpSp>
      <p:pic>
        <p:nvPicPr>
          <p:cNvPr id="40" name="图片 1"/>
          <p:cNvPicPr>
            <a:picLocks noChangeAspect="1"/>
          </p:cNvPicPr>
          <p:nvPr/>
        </p:nvPicPr>
        <p:blipFill>
          <a:blip r:embed="rId1"/>
          <a:stretch>
            <a:fillRect/>
          </a:stretch>
        </p:blipFill>
        <p:spPr>
          <a:xfrm>
            <a:off x="1425575" y="1313815"/>
            <a:ext cx="9367520" cy="4542790"/>
          </a:xfrm>
          <a:prstGeom prst="rect">
            <a:avLst/>
          </a:prstGeom>
          <a:noFill/>
          <a:ln>
            <a:noFill/>
          </a:ln>
        </p:spPr>
      </p:pic>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398853" y="392010"/>
            <a:ext cx="9394295" cy="922020"/>
            <a:chOff x="331177" y="481770"/>
            <a:chExt cx="11541125" cy="1132722"/>
          </a:xfrm>
        </p:grpSpPr>
        <p:sp>
          <p:nvSpPr>
            <p:cNvPr id="3" name="直接连接符 8"/>
            <p:cNvSpPr>
              <a:spLocks noChangeShapeType="1"/>
            </p:cNvSpPr>
            <p:nvPr/>
          </p:nvSpPr>
          <p:spPr bwMode="auto">
            <a:xfrm flipV="1">
              <a:off x="8124092" y="708636"/>
              <a:ext cx="3748210"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4" name="直接连接符 10"/>
            <p:cNvSpPr>
              <a:spLocks noChangeShapeType="1"/>
            </p:cNvSpPr>
            <p:nvPr/>
          </p:nvSpPr>
          <p:spPr bwMode="auto">
            <a:xfrm flipV="1">
              <a:off x="331177" y="710222"/>
              <a:ext cx="3326423"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5" name="文本框 12"/>
            <p:cNvSpPr>
              <a:spLocks noChangeArrowheads="1"/>
            </p:cNvSpPr>
            <p:nvPr/>
          </p:nvSpPr>
          <p:spPr bwMode="auto">
            <a:xfrm>
              <a:off x="4369914" y="481770"/>
              <a:ext cx="3463649" cy="1132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dist" eaLnBrk="1" hangingPunct="1">
                <a:buClrTx/>
                <a:buSzTx/>
                <a:buFontTx/>
              </a:pPr>
              <a:r>
                <a:rPr lang="en-US" altLang="zh-CN" sz="200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sym typeface="+mn-ea"/>
                </a:rPr>
                <a:t>Features  and screenshots</a:t>
              </a:r>
              <a:endPar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dist" eaLnBrk="1" hangingPunct="1">
                <a:buClrTx/>
                <a:buSzTx/>
                <a:buFontTx/>
              </a:pP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sym typeface="华文宋体" panose="02010600040101010101" pitchFamily="2" charset="-122"/>
              </a:endParaRPr>
            </a:p>
          </p:txBody>
        </p:sp>
      </p:grpSp>
      <p:pic>
        <p:nvPicPr>
          <p:cNvPr id="6" name="图片 2"/>
          <p:cNvPicPr>
            <a:picLocks noChangeAspect="1"/>
          </p:cNvPicPr>
          <p:nvPr/>
        </p:nvPicPr>
        <p:blipFill>
          <a:blip r:embed="rId1"/>
          <a:stretch>
            <a:fillRect/>
          </a:stretch>
        </p:blipFill>
        <p:spPr>
          <a:xfrm>
            <a:off x="1398905" y="1486535"/>
            <a:ext cx="9408160" cy="4562475"/>
          </a:xfrm>
          <a:prstGeom prst="rect">
            <a:avLst/>
          </a:prstGeom>
          <a:noFill/>
          <a:ln>
            <a:noFill/>
          </a:ln>
        </p:spPr>
      </p:pic>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398853" y="392010"/>
            <a:ext cx="9394295" cy="922020"/>
            <a:chOff x="331177" y="481770"/>
            <a:chExt cx="11541125" cy="1132722"/>
          </a:xfrm>
        </p:grpSpPr>
        <p:sp>
          <p:nvSpPr>
            <p:cNvPr id="3" name="直接连接符 8"/>
            <p:cNvSpPr>
              <a:spLocks noChangeShapeType="1"/>
            </p:cNvSpPr>
            <p:nvPr/>
          </p:nvSpPr>
          <p:spPr bwMode="auto">
            <a:xfrm flipV="1">
              <a:off x="8124092" y="708636"/>
              <a:ext cx="3748210"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4" name="直接连接符 10"/>
            <p:cNvSpPr>
              <a:spLocks noChangeShapeType="1"/>
            </p:cNvSpPr>
            <p:nvPr/>
          </p:nvSpPr>
          <p:spPr bwMode="auto">
            <a:xfrm flipV="1">
              <a:off x="331177" y="710222"/>
              <a:ext cx="3326423"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5" name="文本框 12"/>
            <p:cNvSpPr>
              <a:spLocks noChangeArrowheads="1"/>
            </p:cNvSpPr>
            <p:nvPr/>
          </p:nvSpPr>
          <p:spPr bwMode="auto">
            <a:xfrm>
              <a:off x="4369914" y="481770"/>
              <a:ext cx="3463649" cy="1132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dist" eaLnBrk="1" hangingPunct="1">
                <a:buClrTx/>
                <a:buSzTx/>
                <a:buFontTx/>
              </a:pPr>
              <a:r>
                <a:rPr lang="en-US" altLang="zh-CN" sz="200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sym typeface="+mn-ea"/>
                </a:rPr>
                <a:t>Features  and screenshots</a:t>
              </a:r>
              <a:endPar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dist" eaLnBrk="1" hangingPunct="1">
                <a:buClrTx/>
                <a:buSzTx/>
                <a:buFontTx/>
              </a:pP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sym typeface="华文宋体" panose="02010600040101010101" pitchFamily="2" charset="-122"/>
              </a:endParaRPr>
            </a:p>
          </p:txBody>
        </p:sp>
      </p:grpSp>
      <p:pic>
        <p:nvPicPr>
          <p:cNvPr id="6" name="图片 4"/>
          <p:cNvPicPr>
            <a:picLocks noChangeAspect="1"/>
          </p:cNvPicPr>
          <p:nvPr/>
        </p:nvPicPr>
        <p:blipFill>
          <a:blip r:embed="rId1"/>
          <a:stretch>
            <a:fillRect/>
          </a:stretch>
        </p:blipFill>
        <p:spPr>
          <a:xfrm>
            <a:off x="1391920" y="1687195"/>
            <a:ext cx="9408160" cy="4562475"/>
          </a:xfrm>
          <a:prstGeom prst="rect">
            <a:avLst/>
          </a:prstGeom>
          <a:noFill/>
          <a:ln>
            <a:noFill/>
          </a:ln>
        </p:spPr>
      </p:pic>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398853" y="392010"/>
            <a:ext cx="9394295" cy="922020"/>
            <a:chOff x="331177" y="481770"/>
            <a:chExt cx="11541125" cy="1132722"/>
          </a:xfrm>
        </p:grpSpPr>
        <p:sp>
          <p:nvSpPr>
            <p:cNvPr id="3" name="直接连接符 8"/>
            <p:cNvSpPr>
              <a:spLocks noChangeShapeType="1"/>
            </p:cNvSpPr>
            <p:nvPr/>
          </p:nvSpPr>
          <p:spPr bwMode="auto">
            <a:xfrm flipV="1">
              <a:off x="8124092" y="708636"/>
              <a:ext cx="3748210"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4" name="直接连接符 10"/>
            <p:cNvSpPr>
              <a:spLocks noChangeShapeType="1"/>
            </p:cNvSpPr>
            <p:nvPr/>
          </p:nvSpPr>
          <p:spPr bwMode="auto">
            <a:xfrm flipV="1">
              <a:off x="331177" y="710222"/>
              <a:ext cx="3326423"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5" name="文本框 12"/>
            <p:cNvSpPr>
              <a:spLocks noChangeArrowheads="1"/>
            </p:cNvSpPr>
            <p:nvPr/>
          </p:nvSpPr>
          <p:spPr bwMode="auto">
            <a:xfrm>
              <a:off x="4369914" y="481770"/>
              <a:ext cx="3463649" cy="1132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dist" eaLnBrk="1" hangingPunct="1">
                <a:buClrTx/>
                <a:buSzTx/>
                <a:buFontTx/>
              </a:pPr>
              <a:r>
                <a:rPr lang="en-US" altLang="zh-CN" sz="200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sym typeface="+mn-ea"/>
                </a:rPr>
                <a:t>Features  and screenshots</a:t>
              </a:r>
              <a:endPar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dist" eaLnBrk="1" hangingPunct="1">
                <a:buClrTx/>
                <a:buSzTx/>
                <a:buFontTx/>
              </a:pP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sym typeface="华文宋体" panose="02010600040101010101" pitchFamily="2" charset="-122"/>
              </a:endParaRPr>
            </a:p>
          </p:txBody>
        </p:sp>
      </p:grpSp>
      <p:pic>
        <p:nvPicPr>
          <p:cNvPr id="6" name="图片 3"/>
          <p:cNvPicPr>
            <a:picLocks noChangeAspect="1"/>
          </p:cNvPicPr>
          <p:nvPr/>
        </p:nvPicPr>
        <p:blipFill>
          <a:blip r:embed="rId1"/>
          <a:stretch>
            <a:fillRect/>
          </a:stretch>
        </p:blipFill>
        <p:spPr>
          <a:xfrm>
            <a:off x="1407160" y="1804035"/>
            <a:ext cx="9385935" cy="4551680"/>
          </a:xfrm>
          <a:prstGeom prst="rect">
            <a:avLst/>
          </a:prstGeom>
          <a:noFill/>
          <a:ln>
            <a:noFill/>
          </a:ln>
        </p:spPr>
      </p:pic>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398853" y="392010"/>
            <a:ext cx="9394295" cy="922020"/>
            <a:chOff x="331177" y="481770"/>
            <a:chExt cx="11541125" cy="1132722"/>
          </a:xfrm>
        </p:grpSpPr>
        <p:sp>
          <p:nvSpPr>
            <p:cNvPr id="3" name="直接连接符 8"/>
            <p:cNvSpPr>
              <a:spLocks noChangeShapeType="1"/>
            </p:cNvSpPr>
            <p:nvPr/>
          </p:nvSpPr>
          <p:spPr bwMode="auto">
            <a:xfrm flipV="1">
              <a:off x="8124092" y="708636"/>
              <a:ext cx="3748210"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4" name="直接连接符 10"/>
            <p:cNvSpPr>
              <a:spLocks noChangeShapeType="1"/>
            </p:cNvSpPr>
            <p:nvPr/>
          </p:nvSpPr>
          <p:spPr bwMode="auto">
            <a:xfrm flipV="1">
              <a:off x="331177" y="710222"/>
              <a:ext cx="3326423"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5" name="文本框 12"/>
            <p:cNvSpPr>
              <a:spLocks noChangeArrowheads="1"/>
            </p:cNvSpPr>
            <p:nvPr/>
          </p:nvSpPr>
          <p:spPr bwMode="auto">
            <a:xfrm>
              <a:off x="4369914" y="481770"/>
              <a:ext cx="3463649" cy="1132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dist" eaLnBrk="1" hangingPunct="1">
                <a:buClrTx/>
                <a:buSzTx/>
                <a:buFontTx/>
              </a:pPr>
              <a:r>
                <a:rPr lang="en-US" altLang="zh-CN" sz="200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sym typeface="+mn-ea"/>
                </a:rPr>
                <a:t>Features  and screenshots</a:t>
              </a:r>
              <a:endPar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dist" eaLnBrk="1" hangingPunct="1">
                <a:buClrTx/>
                <a:buSzTx/>
                <a:buFontTx/>
              </a:pP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sym typeface="华文宋体" panose="02010600040101010101" pitchFamily="2" charset="-122"/>
              </a:endParaRPr>
            </a:p>
          </p:txBody>
        </p:sp>
      </p:grpSp>
      <p:pic>
        <p:nvPicPr>
          <p:cNvPr id="7" name="图片 7"/>
          <p:cNvPicPr>
            <a:picLocks noChangeAspect="1"/>
          </p:cNvPicPr>
          <p:nvPr/>
        </p:nvPicPr>
        <p:blipFill>
          <a:blip r:embed="rId1"/>
          <a:stretch>
            <a:fillRect/>
          </a:stretch>
        </p:blipFill>
        <p:spPr>
          <a:xfrm>
            <a:off x="1398905" y="1637665"/>
            <a:ext cx="9394190" cy="4554855"/>
          </a:xfrm>
          <a:prstGeom prst="rect">
            <a:avLst/>
          </a:prstGeom>
          <a:noFill/>
          <a:ln>
            <a:noFill/>
          </a:ln>
        </p:spPr>
      </p:pic>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398853" y="392010"/>
            <a:ext cx="9394295" cy="922020"/>
            <a:chOff x="331177" y="481770"/>
            <a:chExt cx="11541125" cy="1132722"/>
          </a:xfrm>
        </p:grpSpPr>
        <p:sp>
          <p:nvSpPr>
            <p:cNvPr id="3" name="直接连接符 8"/>
            <p:cNvSpPr>
              <a:spLocks noChangeShapeType="1"/>
            </p:cNvSpPr>
            <p:nvPr/>
          </p:nvSpPr>
          <p:spPr bwMode="auto">
            <a:xfrm flipV="1">
              <a:off x="8124092" y="708636"/>
              <a:ext cx="3748210"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4" name="直接连接符 10"/>
            <p:cNvSpPr>
              <a:spLocks noChangeShapeType="1"/>
            </p:cNvSpPr>
            <p:nvPr/>
          </p:nvSpPr>
          <p:spPr bwMode="auto">
            <a:xfrm flipV="1">
              <a:off x="331177" y="710222"/>
              <a:ext cx="3326423"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5" name="文本框 12"/>
            <p:cNvSpPr>
              <a:spLocks noChangeArrowheads="1"/>
            </p:cNvSpPr>
            <p:nvPr/>
          </p:nvSpPr>
          <p:spPr bwMode="auto">
            <a:xfrm>
              <a:off x="4369914" y="481770"/>
              <a:ext cx="3463649" cy="1132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dist" eaLnBrk="1" hangingPunct="1">
                <a:buClrTx/>
                <a:buSzTx/>
                <a:buFontTx/>
              </a:pPr>
              <a:r>
                <a:rPr lang="en-US" altLang="zh-CN" sz="200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sym typeface="+mn-ea"/>
                </a:rPr>
                <a:t>Features  and screenshots</a:t>
              </a:r>
              <a:endPar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dist" eaLnBrk="1" hangingPunct="1">
                <a:buClrTx/>
                <a:buSzTx/>
                <a:buFontTx/>
              </a:pP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sym typeface="华文宋体" panose="02010600040101010101" pitchFamily="2" charset="-122"/>
              </a:endParaRPr>
            </a:p>
          </p:txBody>
        </p:sp>
      </p:grpSp>
      <p:pic>
        <p:nvPicPr>
          <p:cNvPr id="8" name="图片 8"/>
          <p:cNvPicPr>
            <a:picLocks noChangeAspect="1"/>
          </p:cNvPicPr>
          <p:nvPr/>
        </p:nvPicPr>
        <p:blipFill>
          <a:blip r:embed="rId1"/>
          <a:stretch>
            <a:fillRect/>
          </a:stretch>
        </p:blipFill>
        <p:spPr>
          <a:xfrm>
            <a:off x="1398905" y="1541780"/>
            <a:ext cx="9394190" cy="4554855"/>
          </a:xfrm>
          <a:prstGeom prst="rect">
            <a:avLst/>
          </a:prstGeom>
          <a:noFill/>
          <a:ln>
            <a:noFill/>
          </a:ln>
        </p:spPr>
      </p:pic>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398853" y="392010"/>
            <a:ext cx="9394295" cy="922020"/>
            <a:chOff x="331177" y="481770"/>
            <a:chExt cx="11541125" cy="1132722"/>
          </a:xfrm>
        </p:grpSpPr>
        <p:sp>
          <p:nvSpPr>
            <p:cNvPr id="3" name="直接连接符 8"/>
            <p:cNvSpPr>
              <a:spLocks noChangeShapeType="1"/>
            </p:cNvSpPr>
            <p:nvPr/>
          </p:nvSpPr>
          <p:spPr bwMode="auto">
            <a:xfrm flipV="1">
              <a:off x="8124092" y="708636"/>
              <a:ext cx="3748210"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4" name="直接连接符 10"/>
            <p:cNvSpPr>
              <a:spLocks noChangeShapeType="1"/>
            </p:cNvSpPr>
            <p:nvPr/>
          </p:nvSpPr>
          <p:spPr bwMode="auto">
            <a:xfrm flipV="1">
              <a:off x="331177" y="710222"/>
              <a:ext cx="3326423"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5" name="文本框 12"/>
            <p:cNvSpPr>
              <a:spLocks noChangeArrowheads="1"/>
            </p:cNvSpPr>
            <p:nvPr/>
          </p:nvSpPr>
          <p:spPr bwMode="auto">
            <a:xfrm>
              <a:off x="4369914" y="481770"/>
              <a:ext cx="3463649" cy="1132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dist" eaLnBrk="1" hangingPunct="1">
                <a:buClrTx/>
                <a:buSzTx/>
                <a:buFontTx/>
              </a:pPr>
              <a:r>
                <a:rPr lang="en-US" altLang="zh-CN" sz="200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sym typeface="+mn-ea"/>
                </a:rPr>
                <a:t>Features  and screenshots</a:t>
              </a:r>
              <a:endPar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dist" eaLnBrk="1" hangingPunct="1">
                <a:buClrTx/>
                <a:buSzTx/>
                <a:buFontTx/>
              </a:pP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sym typeface="华文宋体" panose="02010600040101010101" pitchFamily="2" charset="-122"/>
              </a:endParaRPr>
            </a:p>
          </p:txBody>
        </p:sp>
      </p:grpSp>
      <p:pic>
        <p:nvPicPr>
          <p:cNvPr id="9" name="图片 9"/>
          <p:cNvPicPr>
            <a:picLocks noChangeAspect="1"/>
          </p:cNvPicPr>
          <p:nvPr/>
        </p:nvPicPr>
        <p:blipFill>
          <a:blip r:embed="rId1"/>
          <a:stretch>
            <a:fillRect/>
          </a:stretch>
        </p:blipFill>
        <p:spPr>
          <a:xfrm>
            <a:off x="1386840" y="1640205"/>
            <a:ext cx="9406255" cy="4561205"/>
          </a:xfrm>
          <a:prstGeom prst="rect">
            <a:avLst/>
          </a:prstGeom>
          <a:noFill/>
          <a:ln>
            <a:noFill/>
          </a:ln>
        </p:spPr>
      </p:pic>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398853" y="392010"/>
            <a:ext cx="9394295" cy="922020"/>
            <a:chOff x="331177" y="481770"/>
            <a:chExt cx="11541125" cy="1132722"/>
          </a:xfrm>
        </p:grpSpPr>
        <p:sp>
          <p:nvSpPr>
            <p:cNvPr id="3" name="直接连接符 8"/>
            <p:cNvSpPr>
              <a:spLocks noChangeShapeType="1"/>
            </p:cNvSpPr>
            <p:nvPr/>
          </p:nvSpPr>
          <p:spPr bwMode="auto">
            <a:xfrm flipV="1">
              <a:off x="8124092" y="708636"/>
              <a:ext cx="3748210"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4" name="直接连接符 10"/>
            <p:cNvSpPr>
              <a:spLocks noChangeShapeType="1"/>
            </p:cNvSpPr>
            <p:nvPr/>
          </p:nvSpPr>
          <p:spPr bwMode="auto">
            <a:xfrm flipV="1">
              <a:off x="331177" y="710222"/>
              <a:ext cx="3326423"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5" name="文本框 12"/>
            <p:cNvSpPr>
              <a:spLocks noChangeArrowheads="1"/>
            </p:cNvSpPr>
            <p:nvPr/>
          </p:nvSpPr>
          <p:spPr bwMode="auto">
            <a:xfrm>
              <a:off x="4369914" y="481770"/>
              <a:ext cx="3463649" cy="1132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dist" eaLnBrk="1" hangingPunct="1">
                <a:buClrTx/>
                <a:buSzTx/>
                <a:buFontTx/>
              </a:pPr>
              <a:r>
                <a:rPr lang="en-US" altLang="zh-CN" sz="200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sym typeface="+mn-ea"/>
                </a:rPr>
                <a:t>Features  and screenshots</a:t>
              </a:r>
              <a:endPar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endParaRPr>
            </a:p>
            <a:p>
              <a:pPr algn="dist" eaLnBrk="1" hangingPunct="1">
                <a:buClrTx/>
                <a:buSzTx/>
                <a:buFontTx/>
              </a:pP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sym typeface="华文宋体" panose="02010600040101010101" pitchFamily="2" charset="-122"/>
              </a:endParaRPr>
            </a:p>
          </p:txBody>
        </p:sp>
      </p:grpSp>
      <p:pic>
        <p:nvPicPr>
          <p:cNvPr id="12" name="图片 12"/>
          <p:cNvPicPr>
            <a:picLocks noChangeAspect="1"/>
          </p:cNvPicPr>
          <p:nvPr/>
        </p:nvPicPr>
        <p:blipFill>
          <a:blip r:embed="rId1"/>
          <a:stretch>
            <a:fillRect/>
          </a:stretch>
        </p:blipFill>
        <p:spPr>
          <a:xfrm>
            <a:off x="1367790" y="1708785"/>
            <a:ext cx="9425305" cy="4570095"/>
          </a:xfrm>
          <a:prstGeom prst="rect">
            <a:avLst/>
          </a:prstGeom>
          <a:noFill/>
          <a:ln>
            <a:noFill/>
          </a:ln>
        </p:spPr>
      </p:pic>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0" y="0"/>
            <a:ext cx="3097530" cy="6858000"/>
          </a:xfrm>
          <a:prstGeom prst="rect">
            <a:avLst/>
          </a:prstGeom>
          <a:solidFill>
            <a:srgbClr val="4C4C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1273333" y="2489242"/>
            <a:ext cx="1438232" cy="1879516"/>
            <a:chOff x="2850673" y="2109784"/>
            <a:chExt cx="1438232" cy="1879516"/>
          </a:xfrm>
        </p:grpSpPr>
        <p:cxnSp>
          <p:nvCxnSpPr>
            <p:cNvPr id="4" name="直接连接符 3"/>
            <p:cNvCxnSpPr/>
            <p:nvPr/>
          </p:nvCxnSpPr>
          <p:spPr>
            <a:xfrm flipH="1">
              <a:off x="3488686" y="2696807"/>
              <a:ext cx="0" cy="7112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2850673" y="2109784"/>
              <a:ext cx="553998" cy="1879516"/>
            </a:xfrm>
            <a:prstGeom prst="rect">
              <a:avLst/>
            </a:prstGeom>
            <a:noFill/>
          </p:spPr>
          <p:txBody>
            <a:bodyPr vert="eaVert" wrap="square" rtlCol="0">
              <a:spAutoFit/>
            </a:bodyPr>
            <a:lstStyle/>
            <a:p>
              <a:pPr algn="dist"/>
              <a:r>
                <a:rPr lang="en-US" altLang="zh-CN" sz="2400" smtClean="0">
                  <a:solidFill>
                    <a:schemeClr val="bg1"/>
                  </a:solidFill>
                  <a:latin typeface="微软雅黑" panose="020B0503020204020204" pitchFamily="34" charset="-122"/>
                  <a:ea typeface="微软雅黑" panose="020B0503020204020204" pitchFamily="34" charset="-122"/>
                </a:rPr>
                <a:t>CONTENTS</a:t>
              </a:r>
              <a:endParaRPr lang="zh-CN" altLang="en-US" sz="2400">
                <a:solidFill>
                  <a:schemeClr val="bg1"/>
                </a:solidFill>
                <a:latin typeface="微软雅黑" panose="020B0503020204020204" pitchFamily="34" charset="-122"/>
                <a:ea typeface="微软雅黑" panose="020B0503020204020204" pitchFamily="34" charset="-122"/>
              </a:endParaRPr>
            </a:p>
          </p:txBody>
        </p:sp>
        <p:sp>
          <p:nvSpPr>
            <p:cNvPr id="6" name="文本框 5"/>
            <p:cNvSpPr txBox="1"/>
            <p:nvPr/>
          </p:nvSpPr>
          <p:spPr>
            <a:xfrm>
              <a:off x="3488686" y="2491701"/>
              <a:ext cx="800219" cy="1118255"/>
            </a:xfrm>
            <a:prstGeom prst="rect">
              <a:avLst/>
            </a:prstGeom>
            <a:noFill/>
          </p:spPr>
          <p:txBody>
            <a:bodyPr vert="eaVert" wrap="none" rtlCol="0">
              <a:spAutoFit/>
            </a:bodyPr>
            <a:lstStyle/>
            <a:p>
              <a:r>
                <a:rPr lang="zh-CN" altLang="en-US" sz="4000" smtClean="0">
                  <a:solidFill>
                    <a:schemeClr val="bg1"/>
                  </a:solidFill>
                  <a:latin typeface="微软雅黑" panose="020B0503020204020204" pitchFamily="34" charset="-122"/>
                  <a:ea typeface="微软雅黑" panose="020B0503020204020204" pitchFamily="34" charset="-122"/>
                </a:rPr>
                <a:t>目录</a:t>
              </a:r>
              <a:endParaRPr lang="zh-CN" altLang="en-US" sz="4000">
                <a:solidFill>
                  <a:schemeClr val="bg1"/>
                </a:solidFill>
                <a:latin typeface="微软雅黑" panose="020B0503020204020204" pitchFamily="34" charset="-122"/>
                <a:ea typeface="微软雅黑" panose="020B0503020204020204" pitchFamily="34" charset="-122"/>
              </a:endParaRPr>
            </a:p>
          </p:txBody>
        </p:sp>
      </p:grpSp>
      <p:sp>
        <p:nvSpPr>
          <p:cNvPr id="20" name="文本框 19"/>
          <p:cNvSpPr txBox="1"/>
          <p:nvPr/>
        </p:nvSpPr>
        <p:spPr>
          <a:xfrm>
            <a:off x="4293870" y="4123763"/>
            <a:ext cx="1566207" cy="645160"/>
          </a:xfrm>
          <a:prstGeom prst="rect">
            <a:avLst/>
          </a:prstGeom>
          <a:noFill/>
        </p:spPr>
        <p:txBody>
          <a:bodyPr wrap="square" rtlCol="0">
            <a:spAutoFit/>
          </a:bodyPr>
          <a:p>
            <a:r>
              <a:rPr lang="en-US" altLang="zh-CN" sz="3600" b="1" smtClean="0">
                <a:solidFill>
                  <a:schemeClr val="tx1">
                    <a:lumMod val="85000"/>
                    <a:lumOff val="15000"/>
                  </a:schemeClr>
                </a:solidFill>
                <a:latin typeface="微软雅黑" panose="020B0503020204020204" pitchFamily="34" charset="-122"/>
                <a:ea typeface="微软雅黑" panose="020B0503020204020204" pitchFamily="34" charset="-122"/>
              </a:rPr>
              <a:t>05</a:t>
            </a:r>
            <a:endParaRPr lang="zh-CN" altLang="en-US" sz="3600" b="1">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19" name="组合 18"/>
          <p:cNvGrpSpPr/>
          <p:nvPr/>
        </p:nvGrpSpPr>
        <p:grpSpPr>
          <a:xfrm>
            <a:off x="4293841" y="450850"/>
            <a:ext cx="7204739" cy="3584610"/>
            <a:chOff x="4370848" y="1737704"/>
            <a:chExt cx="3727114" cy="3584467"/>
          </a:xfrm>
        </p:grpSpPr>
        <p:sp>
          <p:nvSpPr>
            <p:cNvPr id="7" name="文本框 6"/>
            <p:cNvSpPr txBox="1"/>
            <p:nvPr/>
          </p:nvSpPr>
          <p:spPr>
            <a:xfrm>
              <a:off x="5441744" y="1829737"/>
              <a:ext cx="2656218" cy="460357"/>
            </a:xfrm>
            <a:prstGeom prst="rect">
              <a:avLst/>
            </a:prstGeom>
            <a:noFill/>
          </p:spPr>
          <p:txBody>
            <a:bodyPr wrap="square" rtlCol="0">
              <a:spAutoFit/>
            </a:bodyPr>
            <a:lstStyle/>
            <a:p>
              <a:r>
                <a:rPr lang="zh-CN" altLang="en-US" sz="2400">
                  <a:solidFill>
                    <a:schemeClr val="tx1">
                      <a:lumMod val="75000"/>
                      <a:lumOff val="25000"/>
                    </a:schemeClr>
                  </a:solidFill>
                  <a:latin typeface="微软雅黑" panose="020B0503020204020204" pitchFamily="34" charset="-122"/>
                  <a:ea typeface="微软雅黑" panose="020B0503020204020204" pitchFamily="34" charset="-122"/>
                </a:rPr>
                <a:t>Outline</a:t>
              </a:r>
              <a:endParaRPr lang="zh-CN" altLang="en-US" sz="240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 name="文本框 7"/>
            <p:cNvSpPr txBox="1"/>
            <p:nvPr/>
          </p:nvSpPr>
          <p:spPr>
            <a:xfrm>
              <a:off x="4370848" y="1737704"/>
              <a:ext cx="810221" cy="645134"/>
            </a:xfrm>
            <a:prstGeom prst="rect">
              <a:avLst/>
            </a:prstGeom>
            <a:noFill/>
          </p:spPr>
          <p:txBody>
            <a:bodyPr wrap="square" rtlCol="0">
              <a:spAutoFit/>
            </a:bodyPr>
            <a:lstStyle/>
            <a:p>
              <a:r>
                <a:rPr lang="en-US" altLang="zh-CN" sz="3600" b="1" smtClean="0">
                  <a:solidFill>
                    <a:schemeClr val="tx1">
                      <a:lumMod val="85000"/>
                      <a:lumOff val="15000"/>
                    </a:schemeClr>
                  </a:solidFill>
                  <a:latin typeface="微软雅黑" panose="020B0503020204020204" pitchFamily="34" charset="-122"/>
                  <a:ea typeface="微软雅黑" panose="020B0503020204020204" pitchFamily="34" charset="-122"/>
                </a:rPr>
                <a:t>01</a:t>
              </a:r>
              <a:endParaRPr lang="zh-CN" altLang="en-US" sz="3600" b="1">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5441620" y="2655570"/>
              <a:ext cx="2656218" cy="460357"/>
            </a:xfrm>
            <a:prstGeom prst="rect">
              <a:avLst/>
            </a:prstGeom>
            <a:noFill/>
          </p:spPr>
          <p:txBody>
            <a:bodyPr wrap="square" rtlCol="0">
              <a:spAutoFit/>
            </a:bodyPr>
            <a:lstStyle/>
            <a:p>
              <a:r>
                <a:rPr lang="zh-CN" altLang="en-US" sz="2400" smtClean="0">
                  <a:solidFill>
                    <a:schemeClr val="tx1">
                      <a:lumMod val="75000"/>
                      <a:lumOff val="25000"/>
                    </a:schemeClr>
                  </a:solidFill>
                  <a:latin typeface="微软雅黑" panose="020B0503020204020204" pitchFamily="34" charset="-122"/>
                  <a:ea typeface="微软雅黑" panose="020B0503020204020204" pitchFamily="34" charset="-122"/>
                </a:rPr>
                <a:t>Project Description</a:t>
              </a:r>
              <a:endParaRPr lang="zh-CN" altLang="en-US" sz="240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 name="文本框 9"/>
            <p:cNvSpPr txBox="1"/>
            <p:nvPr/>
          </p:nvSpPr>
          <p:spPr>
            <a:xfrm>
              <a:off x="4370863" y="2655609"/>
              <a:ext cx="810221" cy="645134"/>
            </a:xfrm>
            <a:prstGeom prst="rect">
              <a:avLst/>
            </a:prstGeom>
            <a:noFill/>
          </p:spPr>
          <p:txBody>
            <a:bodyPr wrap="square" rtlCol="0">
              <a:spAutoFit/>
            </a:bodyPr>
            <a:lstStyle/>
            <a:p>
              <a:r>
                <a:rPr lang="en-US" altLang="zh-CN" sz="3600" b="1" smtClean="0">
                  <a:solidFill>
                    <a:schemeClr val="tx1">
                      <a:lumMod val="85000"/>
                      <a:lumOff val="15000"/>
                    </a:schemeClr>
                  </a:solidFill>
                  <a:latin typeface="微软雅黑" panose="020B0503020204020204" pitchFamily="34" charset="-122"/>
                  <a:ea typeface="微软雅黑" panose="020B0503020204020204" pitchFamily="34" charset="-122"/>
                </a:rPr>
                <a:t>02</a:t>
              </a:r>
              <a:endParaRPr lang="zh-CN" altLang="en-US" sz="3600" b="1">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1" name="文本框 10"/>
            <p:cNvSpPr txBox="1"/>
            <p:nvPr/>
          </p:nvSpPr>
          <p:spPr>
            <a:xfrm>
              <a:off x="5441744" y="3666023"/>
              <a:ext cx="2626201" cy="460357"/>
            </a:xfrm>
            <a:prstGeom prst="rect">
              <a:avLst/>
            </a:prstGeom>
            <a:noFill/>
          </p:spPr>
          <p:txBody>
            <a:bodyPr wrap="square" rtlCol="0">
              <a:spAutoFit/>
            </a:bodyPr>
            <a:lstStyle/>
            <a:p>
              <a:r>
                <a:rPr lang="zh-CN" altLang="en-US" sz="2400" smtClean="0">
                  <a:solidFill>
                    <a:schemeClr val="tx1">
                      <a:lumMod val="75000"/>
                      <a:lumOff val="25000"/>
                    </a:schemeClr>
                  </a:solidFill>
                  <a:latin typeface="微软雅黑" panose="020B0503020204020204" pitchFamily="34" charset="-122"/>
                  <a:ea typeface="微软雅黑" panose="020B0503020204020204" pitchFamily="34" charset="-122"/>
                </a:rPr>
                <a:t>Project Plan</a:t>
              </a:r>
              <a:endParaRPr lang="zh-CN" altLang="en-US" sz="2400"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2" name="文本框 11"/>
            <p:cNvSpPr txBox="1"/>
            <p:nvPr/>
          </p:nvSpPr>
          <p:spPr>
            <a:xfrm>
              <a:off x="4370863" y="3573990"/>
              <a:ext cx="810221" cy="645134"/>
            </a:xfrm>
            <a:prstGeom prst="rect">
              <a:avLst/>
            </a:prstGeom>
            <a:noFill/>
          </p:spPr>
          <p:txBody>
            <a:bodyPr wrap="square" rtlCol="0">
              <a:spAutoFit/>
            </a:bodyPr>
            <a:lstStyle/>
            <a:p>
              <a:r>
                <a:rPr lang="en-US" altLang="zh-CN" sz="3600" b="1" smtClean="0">
                  <a:solidFill>
                    <a:schemeClr val="tx1">
                      <a:lumMod val="85000"/>
                      <a:lumOff val="15000"/>
                    </a:schemeClr>
                  </a:solidFill>
                  <a:latin typeface="微软雅黑" panose="020B0503020204020204" pitchFamily="34" charset="-122"/>
                  <a:ea typeface="微软雅黑" panose="020B0503020204020204" pitchFamily="34" charset="-122"/>
                </a:rPr>
                <a:t>03</a:t>
              </a:r>
              <a:endParaRPr lang="zh-CN" altLang="en-US" sz="3600" b="1">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5441745" y="4492259"/>
              <a:ext cx="2626200" cy="829912"/>
            </a:xfrm>
            <a:prstGeom prst="rect">
              <a:avLst/>
            </a:prstGeom>
            <a:noFill/>
          </p:spPr>
          <p:txBody>
            <a:bodyPr wrap="square" rtlCol="0">
              <a:spAutoFit/>
            </a:bodyPr>
            <a:lstStyle/>
            <a:p>
              <a:r>
                <a:rPr lang="zh-CN" altLang="en-US" sz="2400">
                  <a:solidFill>
                    <a:schemeClr val="tx1">
                      <a:lumMod val="75000"/>
                      <a:lumOff val="25000"/>
                    </a:schemeClr>
                  </a:solidFill>
                  <a:latin typeface="微软雅黑" panose="020B0503020204020204" pitchFamily="34" charset="-122"/>
                  <a:ea typeface="微软雅黑" panose="020B0503020204020204" pitchFamily="34" charset="-122"/>
                </a:rPr>
                <a:t>Features description and screenshots</a:t>
              </a:r>
              <a:endParaRPr lang="zh-CN" altLang="en-US" sz="240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4370863" y="4492297"/>
              <a:ext cx="810221" cy="645134"/>
            </a:xfrm>
            <a:prstGeom prst="rect">
              <a:avLst/>
            </a:prstGeom>
            <a:noFill/>
          </p:spPr>
          <p:txBody>
            <a:bodyPr wrap="square" rtlCol="0">
              <a:spAutoFit/>
            </a:bodyPr>
            <a:lstStyle/>
            <a:p>
              <a:r>
                <a:rPr lang="en-US" altLang="zh-CN" sz="3600" b="1" smtClean="0">
                  <a:solidFill>
                    <a:schemeClr val="tx1">
                      <a:lumMod val="85000"/>
                      <a:lumOff val="15000"/>
                    </a:schemeClr>
                  </a:solidFill>
                  <a:latin typeface="微软雅黑" panose="020B0503020204020204" pitchFamily="34" charset="-122"/>
                  <a:ea typeface="微软雅黑" panose="020B0503020204020204" pitchFamily="34" charset="-122"/>
                </a:rPr>
                <a:t>04</a:t>
              </a:r>
              <a:endParaRPr lang="zh-CN" altLang="en-US" sz="3600" b="1">
                <a:solidFill>
                  <a:schemeClr val="tx1">
                    <a:lumMod val="85000"/>
                    <a:lumOff val="15000"/>
                  </a:schemeClr>
                </a:solidFill>
                <a:latin typeface="微软雅黑" panose="020B0503020204020204" pitchFamily="34" charset="-122"/>
                <a:ea typeface="微软雅黑" panose="020B0503020204020204" pitchFamily="34" charset="-122"/>
              </a:endParaRPr>
            </a:p>
          </p:txBody>
        </p:sp>
      </p:grpSp>
      <p:sp>
        <p:nvSpPr>
          <p:cNvPr id="21" name="文本框 20"/>
          <p:cNvSpPr txBox="1"/>
          <p:nvPr/>
        </p:nvSpPr>
        <p:spPr>
          <a:xfrm>
            <a:off x="6363950" y="4123725"/>
            <a:ext cx="5076605" cy="460375"/>
          </a:xfrm>
          <a:prstGeom prst="rect">
            <a:avLst/>
          </a:prstGeom>
          <a:noFill/>
        </p:spPr>
        <p:txBody>
          <a:bodyPr wrap="square" rtlCol="0">
            <a:spAutoFit/>
          </a:bodyPr>
          <a:p>
            <a:r>
              <a:rPr lang="zh-CN" altLang="en-US" sz="2400">
                <a:solidFill>
                  <a:schemeClr val="tx1">
                    <a:lumMod val="75000"/>
                    <a:lumOff val="25000"/>
                  </a:schemeClr>
                </a:solidFill>
                <a:latin typeface="微软雅黑" panose="020B0503020204020204" pitchFamily="34" charset="-122"/>
                <a:ea typeface="微软雅黑" panose="020B0503020204020204" pitchFamily="34" charset="-122"/>
              </a:rPr>
              <a:t>Challenges</a:t>
            </a:r>
            <a:endParaRPr lang="zh-CN" altLang="en-US" sz="240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2" name="文本框 21"/>
          <p:cNvSpPr txBox="1"/>
          <p:nvPr/>
        </p:nvSpPr>
        <p:spPr>
          <a:xfrm>
            <a:off x="4293870" y="5041973"/>
            <a:ext cx="1566207" cy="645160"/>
          </a:xfrm>
          <a:prstGeom prst="rect">
            <a:avLst/>
          </a:prstGeom>
          <a:noFill/>
        </p:spPr>
        <p:txBody>
          <a:bodyPr wrap="square" rtlCol="0">
            <a:spAutoFit/>
          </a:bodyPr>
          <a:p>
            <a:r>
              <a:rPr lang="en-US" altLang="zh-CN" sz="3600" b="1" smtClean="0">
                <a:solidFill>
                  <a:schemeClr val="tx1">
                    <a:lumMod val="85000"/>
                    <a:lumOff val="15000"/>
                  </a:schemeClr>
                </a:solidFill>
                <a:latin typeface="微软雅黑" panose="020B0503020204020204" pitchFamily="34" charset="-122"/>
                <a:ea typeface="微软雅黑" panose="020B0503020204020204" pitchFamily="34" charset="-122"/>
              </a:rPr>
              <a:t>06</a:t>
            </a:r>
            <a:endParaRPr lang="zh-CN" altLang="en-US" sz="3600" b="1">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23" name="文本框 22"/>
          <p:cNvSpPr txBox="1"/>
          <p:nvPr/>
        </p:nvSpPr>
        <p:spPr>
          <a:xfrm>
            <a:off x="6363950" y="5041935"/>
            <a:ext cx="5076605" cy="460375"/>
          </a:xfrm>
          <a:prstGeom prst="rect">
            <a:avLst/>
          </a:prstGeom>
          <a:noFill/>
        </p:spPr>
        <p:txBody>
          <a:bodyPr wrap="square" rtlCol="0">
            <a:spAutoFit/>
          </a:bodyPr>
          <a:p>
            <a:r>
              <a:rPr lang="zh-CN" altLang="en-US" sz="2400">
                <a:solidFill>
                  <a:schemeClr val="tx1">
                    <a:lumMod val="75000"/>
                    <a:lumOff val="25000"/>
                  </a:schemeClr>
                </a:solidFill>
                <a:latin typeface="微软雅黑" panose="020B0503020204020204" pitchFamily="34" charset="-122"/>
                <a:ea typeface="微软雅黑" panose="020B0503020204020204" pitchFamily="34" charset="-122"/>
              </a:rPr>
              <a:t>Learning outcomes</a:t>
            </a:r>
            <a:endParaRPr lang="zh-CN" altLang="en-US" sz="240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tretch>
            <a:fillRect b="-10000"/>
          </a:stretch>
        </a:blipFill>
        <a:effectLst/>
      </p:bgPr>
    </p:bg>
    <p:spTree>
      <p:nvGrpSpPr>
        <p:cNvPr id="1" name=""/>
        <p:cNvGrpSpPr/>
        <p:nvPr/>
      </p:nvGrpSpPr>
      <p:grpSpPr>
        <a:xfrm>
          <a:off x="0" y="0"/>
          <a:ext cx="0" cy="0"/>
          <a:chOff x="0" y="0"/>
          <a:chExt cx="0" cy="0"/>
        </a:xfrm>
      </p:grpSpPr>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705600"/>
          </a:xfrm>
          <a:prstGeom prst="rect">
            <a:avLst/>
          </a:prstGeom>
        </p:spPr>
      </p:pic>
      <p:sp>
        <p:nvSpPr>
          <p:cNvPr id="16" name="矩形 15"/>
          <p:cNvSpPr/>
          <p:nvPr/>
        </p:nvSpPr>
        <p:spPr>
          <a:xfrm>
            <a:off x="831746" y="541880"/>
            <a:ext cx="10528508" cy="5774240"/>
          </a:xfrm>
          <a:prstGeom prst="rect">
            <a:avLst/>
          </a:prstGeom>
          <a:solidFill>
            <a:srgbClr val="4C4C4C">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0" y="1254204"/>
            <a:ext cx="12192000" cy="4349592"/>
          </a:xfrm>
          <a:prstGeom prst="rect">
            <a:avLst/>
          </a:prstGeom>
          <a:solidFill>
            <a:srgbClr val="4C4C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3374938" y="2001032"/>
            <a:ext cx="5442124" cy="1815518"/>
            <a:chOff x="6840627" y="1698601"/>
            <a:chExt cx="5442124" cy="1815518"/>
          </a:xfrm>
        </p:grpSpPr>
        <p:sp>
          <p:nvSpPr>
            <p:cNvPr id="19" name="文本框 18"/>
            <p:cNvSpPr txBox="1"/>
            <p:nvPr/>
          </p:nvSpPr>
          <p:spPr>
            <a:xfrm>
              <a:off x="7754045" y="1698601"/>
              <a:ext cx="3124466" cy="1014730"/>
            </a:xfrm>
            <a:prstGeom prst="rect">
              <a:avLst/>
            </a:prstGeom>
            <a:noFill/>
          </p:spPr>
          <p:txBody>
            <a:bodyPr wrap="square" rtlCol="0">
              <a:spAutoFit/>
            </a:bodyPr>
            <a:lstStyle/>
            <a:p>
              <a:pPr algn="ctr"/>
              <a:r>
                <a:rPr lang="en-US" altLang="zh-CN" sz="3200" smtClean="0">
                  <a:solidFill>
                    <a:schemeClr val="bg1"/>
                  </a:solidFill>
                  <a:latin typeface="微软雅黑" panose="020B0503020204020204" pitchFamily="34" charset="-122"/>
                  <a:ea typeface="微软雅黑" panose="020B0503020204020204" pitchFamily="34" charset="-122"/>
                </a:rPr>
                <a:t>Part  </a:t>
              </a:r>
              <a:r>
                <a:rPr lang="en-US" altLang="zh-CN" sz="6000" b="1" smtClean="0">
                  <a:solidFill>
                    <a:schemeClr val="bg1"/>
                  </a:solidFill>
                  <a:latin typeface="微软雅黑" panose="020B0503020204020204" pitchFamily="34" charset="-122"/>
                  <a:ea typeface="微软雅黑" panose="020B0503020204020204" pitchFamily="34" charset="-122"/>
                </a:rPr>
                <a:t>05</a:t>
              </a:r>
              <a:endParaRPr lang="zh-CN" altLang="en-US" sz="6000" b="1">
                <a:solidFill>
                  <a:schemeClr val="bg1"/>
                </a:solidFill>
                <a:latin typeface="微软雅黑" panose="020B0503020204020204" pitchFamily="34" charset="-122"/>
                <a:ea typeface="微软雅黑" panose="020B0503020204020204" pitchFamily="34" charset="-122"/>
              </a:endParaRPr>
            </a:p>
          </p:txBody>
        </p:sp>
        <p:sp>
          <p:nvSpPr>
            <p:cNvPr id="20" name="文本框 19"/>
            <p:cNvSpPr txBox="1"/>
            <p:nvPr/>
          </p:nvSpPr>
          <p:spPr>
            <a:xfrm>
              <a:off x="6840627" y="2684174"/>
              <a:ext cx="5442124" cy="829945"/>
            </a:xfrm>
            <a:prstGeom prst="rect">
              <a:avLst/>
            </a:prstGeom>
            <a:noFill/>
          </p:spPr>
          <p:txBody>
            <a:bodyPr wrap="square" rtlCol="0">
              <a:spAutoFit/>
            </a:bodyPr>
            <a:lstStyle/>
            <a:p>
              <a:pPr algn="dist"/>
              <a:r>
                <a:rPr lang="zh-CN" altLang="en-US" sz="4800">
                  <a:solidFill>
                    <a:schemeClr val="bg1"/>
                  </a:solidFill>
                  <a:latin typeface="微软雅黑" panose="020B0503020204020204" pitchFamily="34" charset="-122"/>
                  <a:ea typeface="微软雅黑" panose="020B0503020204020204" pitchFamily="34" charset="-122"/>
                  <a:sym typeface="+mn-ea"/>
                </a:rPr>
                <a:t> </a:t>
              </a:r>
              <a:r>
                <a:rPr lang="zh-CN" altLang="en-US" sz="4800">
                  <a:solidFill>
                    <a:schemeClr val="bg1"/>
                  </a:solidFill>
                  <a:latin typeface="微软雅黑" panose="020B0503020204020204" pitchFamily="34" charset="-122"/>
                  <a:ea typeface="微软雅黑" panose="020B0503020204020204" pitchFamily="34" charset="-122"/>
                  <a:sym typeface="+mn-ea"/>
                </a:rPr>
                <a:t>Challenges</a:t>
              </a:r>
              <a:endParaRPr lang="zh-CN" altLang="en-US" sz="480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398853" y="392010"/>
            <a:ext cx="9394295" cy="398780"/>
            <a:chOff x="331177" y="481770"/>
            <a:chExt cx="11541125" cy="489910"/>
          </a:xfrm>
        </p:grpSpPr>
        <p:sp>
          <p:nvSpPr>
            <p:cNvPr id="3" name="直接连接符 8"/>
            <p:cNvSpPr>
              <a:spLocks noChangeShapeType="1"/>
            </p:cNvSpPr>
            <p:nvPr/>
          </p:nvSpPr>
          <p:spPr bwMode="auto">
            <a:xfrm flipV="1">
              <a:off x="8124092" y="708636"/>
              <a:ext cx="3748210"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4" name="直接连接符 10"/>
            <p:cNvSpPr>
              <a:spLocks noChangeShapeType="1"/>
            </p:cNvSpPr>
            <p:nvPr/>
          </p:nvSpPr>
          <p:spPr bwMode="auto">
            <a:xfrm flipV="1">
              <a:off x="331177" y="710222"/>
              <a:ext cx="3326423"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5" name="文本框 12"/>
            <p:cNvSpPr>
              <a:spLocks noChangeArrowheads="1"/>
            </p:cNvSpPr>
            <p:nvPr/>
          </p:nvSpPr>
          <p:spPr bwMode="auto">
            <a:xfrm>
              <a:off x="4369914" y="481770"/>
              <a:ext cx="3463649" cy="489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dist" eaLnBrk="1" hangingPunct="1"/>
              <a:r>
                <a:rPr lang="en-US" altLang="zh-CN" sz="200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sym typeface="+mn-ea"/>
                </a:rPr>
                <a:t>Challenges</a:t>
              </a:r>
              <a:r>
                <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sym typeface="华文宋体" panose="02010600040101010101" pitchFamily="2" charset="-122"/>
                </a:rPr>
                <a:t> </a:t>
              </a: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sym typeface="华文宋体" panose="02010600040101010101" pitchFamily="2" charset="-122"/>
              </a:endParaRPr>
            </a:p>
          </p:txBody>
        </p:sp>
      </p:grpSp>
      <p:sp>
        <p:nvSpPr>
          <p:cNvPr id="6" name="îSľíḑê"/>
          <p:cNvSpPr/>
          <p:nvPr/>
        </p:nvSpPr>
        <p:spPr bwMode="auto">
          <a:xfrm>
            <a:off x="1446577" y="2328963"/>
            <a:ext cx="1905000" cy="2743200"/>
          </a:xfrm>
          <a:custGeom>
            <a:avLst/>
            <a:gdLst>
              <a:gd name="connsiteX0" fmla="*/ 952500 w 1905000"/>
              <a:gd name="connsiteY0" fmla="*/ 294422 h 2743200"/>
              <a:gd name="connsiteX1" fmla="*/ 485775 w 1905000"/>
              <a:gd name="connsiteY1" fmla="*/ 761147 h 2743200"/>
              <a:gd name="connsiteX2" fmla="*/ 952500 w 1905000"/>
              <a:gd name="connsiteY2" fmla="*/ 1227872 h 2743200"/>
              <a:gd name="connsiteX3" fmla="*/ 1419225 w 1905000"/>
              <a:gd name="connsiteY3" fmla="*/ 761147 h 2743200"/>
              <a:gd name="connsiteX4" fmla="*/ 952500 w 1905000"/>
              <a:gd name="connsiteY4" fmla="*/ 294422 h 2743200"/>
              <a:gd name="connsiteX5" fmla="*/ 317506 w 1905000"/>
              <a:gd name="connsiteY5" fmla="*/ 0 h 2743200"/>
              <a:gd name="connsiteX6" fmla="*/ 1587494 w 1905000"/>
              <a:gd name="connsiteY6" fmla="*/ 0 h 2743200"/>
              <a:gd name="connsiteX7" fmla="*/ 1905000 w 1905000"/>
              <a:gd name="connsiteY7" fmla="*/ 317506 h 2743200"/>
              <a:gd name="connsiteX8" fmla="*/ 1905000 w 1905000"/>
              <a:gd name="connsiteY8" fmla="*/ 2425694 h 2743200"/>
              <a:gd name="connsiteX9" fmla="*/ 1587494 w 1905000"/>
              <a:gd name="connsiteY9" fmla="*/ 2743200 h 2743200"/>
              <a:gd name="connsiteX10" fmla="*/ 317506 w 1905000"/>
              <a:gd name="connsiteY10" fmla="*/ 2743200 h 2743200"/>
              <a:gd name="connsiteX11" fmla="*/ 0 w 1905000"/>
              <a:gd name="connsiteY11" fmla="*/ 2425694 h 2743200"/>
              <a:gd name="connsiteX12" fmla="*/ 0 w 1905000"/>
              <a:gd name="connsiteY12" fmla="*/ 317506 h 2743200"/>
              <a:gd name="connsiteX13" fmla="*/ 317506 w 1905000"/>
              <a:gd name="connsiteY13" fmla="*/ 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5000" h="2743200">
                <a:moveTo>
                  <a:pt x="952500" y="294422"/>
                </a:moveTo>
                <a:cubicBezTo>
                  <a:pt x="694735" y="294422"/>
                  <a:pt x="485775" y="503382"/>
                  <a:pt x="485775" y="761147"/>
                </a:cubicBezTo>
                <a:cubicBezTo>
                  <a:pt x="485775" y="1018912"/>
                  <a:pt x="694735" y="1227872"/>
                  <a:pt x="952500" y="1227872"/>
                </a:cubicBezTo>
                <a:cubicBezTo>
                  <a:pt x="1210265" y="1227872"/>
                  <a:pt x="1419225" y="1018912"/>
                  <a:pt x="1419225" y="761147"/>
                </a:cubicBezTo>
                <a:cubicBezTo>
                  <a:pt x="1419225" y="503382"/>
                  <a:pt x="1210265" y="294422"/>
                  <a:pt x="952500" y="294422"/>
                </a:cubicBezTo>
                <a:close/>
                <a:moveTo>
                  <a:pt x="317506" y="0"/>
                </a:moveTo>
                <a:lnTo>
                  <a:pt x="1587494" y="0"/>
                </a:lnTo>
                <a:cubicBezTo>
                  <a:pt x="1762848" y="0"/>
                  <a:pt x="1905000" y="142152"/>
                  <a:pt x="1905000" y="317506"/>
                </a:cubicBezTo>
                <a:lnTo>
                  <a:pt x="1905000" y="2425694"/>
                </a:lnTo>
                <a:cubicBezTo>
                  <a:pt x="1905000" y="2601048"/>
                  <a:pt x="1762848" y="2743200"/>
                  <a:pt x="1587494" y="2743200"/>
                </a:cubicBezTo>
                <a:lnTo>
                  <a:pt x="317506" y="2743200"/>
                </a:lnTo>
                <a:cubicBezTo>
                  <a:pt x="142152" y="2743200"/>
                  <a:pt x="0" y="2601048"/>
                  <a:pt x="0" y="2425694"/>
                </a:cubicBezTo>
                <a:lnTo>
                  <a:pt x="0" y="317506"/>
                </a:lnTo>
                <a:cubicBezTo>
                  <a:pt x="0" y="142152"/>
                  <a:pt x="142152" y="0"/>
                  <a:pt x="317506" y="0"/>
                </a:cubicBezTo>
                <a:close/>
              </a:path>
            </a:pathLst>
          </a:custGeom>
          <a:solidFill>
            <a:schemeClr val="bg1">
              <a:lumMod val="65000"/>
            </a:schemeClr>
          </a:solidFill>
          <a:ln w="19050">
            <a:noFill/>
            <a:round/>
          </a:ln>
        </p:spPr>
        <p:txBody>
          <a:bodyPr anchor="ctr"/>
          <a:lstStyle/>
          <a:p>
            <a:pPr algn="ctr"/>
          </a:p>
        </p:txBody>
      </p:sp>
      <p:sp>
        <p:nvSpPr>
          <p:cNvPr id="8" name="ïSḷïḋé"/>
          <p:cNvSpPr/>
          <p:nvPr/>
        </p:nvSpPr>
        <p:spPr bwMode="auto">
          <a:xfrm>
            <a:off x="3911192" y="2328963"/>
            <a:ext cx="1905000" cy="2743200"/>
          </a:xfrm>
          <a:custGeom>
            <a:avLst/>
            <a:gdLst>
              <a:gd name="connsiteX0" fmla="*/ 952500 w 1905000"/>
              <a:gd name="connsiteY0" fmla="*/ 294422 h 2743200"/>
              <a:gd name="connsiteX1" fmla="*/ 485775 w 1905000"/>
              <a:gd name="connsiteY1" fmla="*/ 761147 h 2743200"/>
              <a:gd name="connsiteX2" fmla="*/ 952500 w 1905000"/>
              <a:gd name="connsiteY2" fmla="*/ 1227872 h 2743200"/>
              <a:gd name="connsiteX3" fmla="*/ 1419225 w 1905000"/>
              <a:gd name="connsiteY3" fmla="*/ 761147 h 2743200"/>
              <a:gd name="connsiteX4" fmla="*/ 952500 w 1905000"/>
              <a:gd name="connsiteY4" fmla="*/ 294422 h 2743200"/>
              <a:gd name="connsiteX5" fmla="*/ 317506 w 1905000"/>
              <a:gd name="connsiteY5" fmla="*/ 0 h 2743200"/>
              <a:gd name="connsiteX6" fmla="*/ 1587494 w 1905000"/>
              <a:gd name="connsiteY6" fmla="*/ 0 h 2743200"/>
              <a:gd name="connsiteX7" fmla="*/ 1905000 w 1905000"/>
              <a:gd name="connsiteY7" fmla="*/ 317506 h 2743200"/>
              <a:gd name="connsiteX8" fmla="*/ 1905000 w 1905000"/>
              <a:gd name="connsiteY8" fmla="*/ 2425694 h 2743200"/>
              <a:gd name="connsiteX9" fmla="*/ 1587494 w 1905000"/>
              <a:gd name="connsiteY9" fmla="*/ 2743200 h 2743200"/>
              <a:gd name="connsiteX10" fmla="*/ 317506 w 1905000"/>
              <a:gd name="connsiteY10" fmla="*/ 2743200 h 2743200"/>
              <a:gd name="connsiteX11" fmla="*/ 0 w 1905000"/>
              <a:gd name="connsiteY11" fmla="*/ 2425694 h 2743200"/>
              <a:gd name="connsiteX12" fmla="*/ 0 w 1905000"/>
              <a:gd name="connsiteY12" fmla="*/ 317506 h 2743200"/>
              <a:gd name="connsiteX13" fmla="*/ 317506 w 1905000"/>
              <a:gd name="connsiteY13" fmla="*/ 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5000" h="2743200">
                <a:moveTo>
                  <a:pt x="952500" y="294422"/>
                </a:moveTo>
                <a:cubicBezTo>
                  <a:pt x="694735" y="294422"/>
                  <a:pt x="485775" y="503382"/>
                  <a:pt x="485775" y="761147"/>
                </a:cubicBezTo>
                <a:cubicBezTo>
                  <a:pt x="485775" y="1018912"/>
                  <a:pt x="694735" y="1227872"/>
                  <a:pt x="952500" y="1227872"/>
                </a:cubicBezTo>
                <a:cubicBezTo>
                  <a:pt x="1210265" y="1227872"/>
                  <a:pt x="1419225" y="1018912"/>
                  <a:pt x="1419225" y="761147"/>
                </a:cubicBezTo>
                <a:cubicBezTo>
                  <a:pt x="1419225" y="503382"/>
                  <a:pt x="1210265" y="294422"/>
                  <a:pt x="952500" y="294422"/>
                </a:cubicBezTo>
                <a:close/>
                <a:moveTo>
                  <a:pt x="317506" y="0"/>
                </a:moveTo>
                <a:lnTo>
                  <a:pt x="1587494" y="0"/>
                </a:lnTo>
                <a:cubicBezTo>
                  <a:pt x="1762848" y="0"/>
                  <a:pt x="1905000" y="142152"/>
                  <a:pt x="1905000" y="317506"/>
                </a:cubicBezTo>
                <a:lnTo>
                  <a:pt x="1905000" y="2425694"/>
                </a:lnTo>
                <a:cubicBezTo>
                  <a:pt x="1905000" y="2601048"/>
                  <a:pt x="1762848" y="2743200"/>
                  <a:pt x="1587494" y="2743200"/>
                </a:cubicBezTo>
                <a:lnTo>
                  <a:pt x="317506" y="2743200"/>
                </a:lnTo>
                <a:cubicBezTo>
                  <a:pt x="142152" y="2743200"/>
                  <a:pt x="0" y="2601048"/>
                  <a:pt x="0" y="2425694"/>
                </a:cubicBezTo>
                <a:lnTo>
                  <a:pt x="0" y="317506"/>
                </a:lnTo>
                <a:cubicBezTo>
                  <a:pt x="0" y="142152"/>
                  <a:pt x="142152" y="0"/>
                  <a:pt x="317506" y="0"/>
                </a:cubicBezTo>
                <a:close/>
              </a:path>
            </a:pathLst>
          </a:custGeom>
          <a:solidFill>
            <a:srgbClr val="4C4C4C"/>
          </a:solidFill>
          <a:ln w="19050">
            <a:noFill/>
            <a:round/>
          </a:ln>
        </p:spPr>
        <p:txBody>
          <a:bodyPr anchor="ctr"/>
          <a:lstStyle/>
          <a:p>
            <a:pPr algn="ctr"/>
          </a:p>
        </p:txBody>
      </p:sp>
      <p:sp>
        <p:nvSpPr>
          <p:cNvPr id="10" name="ïṣ1íḓê"/>
          <p:cNvSpPr/>
          <p:nvPr/>
        </p:nvSpPr>
        <p:spPr bwMode="auto">
          <a:xfrm>
            <a:off x="6375807" y="2328963"/>
            <a:ext cx="1905000" cy="2743200"/>
          </a:xfrm>
          <a:custGeom>
            <a:avLst/>
            <a:gdLst>
              <a:gd name="connsiteX0" fmla="*/ 952500 w 1905000"/>
              <a:gd name="connsiteY0" fmla="*/ 294422 h 2743200"/>
              <a:gd name="connsiteX1" fmla="*/ 485775 w 1905000"/>
              <a:gd name="connsiteY1" fmla="*/ 761147 h 2743200"/>
              <a:gd name="connsiteX2" fmla="*/ 952500 w 1905000"/>
              <a:gd name="connsiteY2" fmla="*/ 1227872 h 2743200"/>
              <a:gd name="connsiteX3" fmla="*/ 1419225 w 1905000"/>
              <a:gd name="connsiteY3" fmla="*/ 761147 h 2743200"/>
              <a:gd name="connsiteX4" fmla="*/ 952500 w 1905000"/>
              <a:gd name="connsiteY4" fmla="*/ 294422 h 2743200"/>
              <a:gd name="connsiteX5" fmla="*/ 317506 w 1905000"/>
              <a:gd name="connsiteY5" fmla="*/ 0 h 2743200"/>
              <a:gd name="connsiteX6" fmla="*/ 1587494 w 1905000"/>
              <a:gd name="connsiteY6" fmla="*/ 0 h 2743200"/>
              <a:gd name="connsiteX7" fmla="*/ 1905000 w 1905000"/>
              <a:gd name="connsiteY7" fmla="*/ 317506 h 2743200"/>
              <a:gd name="connsiteX8" fmla="*/ 1905000 w 1905000"/>
              <a:gd name="connsiteY8" fmla="*/ 2425694 h 2743200"/>
              <a:gd name="connsiteX9" fmla="*/ 1587494 w 1905000"/>
              <a:gd name="connsiteY9" fmla="*/ 2743200 h 2743200"/>
              <a:gd name="connsiteX10" fmla="*/ 317506 w 1905000"/>
              <a:gd name="connsiteY10" fmla="*/ 2743200 h 2743200"/>
              <a:gd name="connsiteX11" fmla="*/ 0 w 1905000"/>
              <a:gd name="connsiteY11" fmla="*/ 2425694 h 2743200"/>
              <a:gd name="connsiteX12" fmla="*/ 0 w 1905000"/>
              <a:gd name="connsiteY12" fmla="*/ 317506 h 2743200"/>
              <a:gd name="connsiteX13" fmla="*/ 317506 w 1905000"/>
              <a:gd name="connsiteY13" fmla="*/ 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5000" h="2743200">
                <a:moveTo>
                  <a:pt x="952500" y="294422"/>
                </a:moveTo>
                <a:cubicBezTo>
                  <a:pt x="694735" y="294422"/>
                  <a:pt x="485775" y="503382"/>
                  <a:pt x="485775" y="761147"/>
                </a:cubicBezTo>
                <a:cubicBezTo>
                  <a:pt x="485775" y="1018912"/>
                  <a:pt x="694735" y="1227872"/>
                  <a:pt x="952500" y="1227872"/>
                </a:cubicBezTo>
                <a:cubicBezTo>
                  <a:pt x="1210265" y="1227872"/>
                  <a:pt x="1419225" y="1018912"/>
                  <a:pt x="1419225" y="761147"/>
                </a:cubicBezTo>
                <a:cubicBezTo>
                  <a:pt x="1419225" y="503382"/>
                  <a:pt x="1210265" y="294422"/>
                  <a:pt x="952500" y="294422"/>
                </a:cubicBezTo>
                <a:close/>
                <a:moveTo>
                  <a:pt x="317506" y="0"/>
                </a:moveTo>
                <a:lnTo>
                  <a:pt x="1587494" y="0"/>
                </a:lnTo>
                <a:cubicBezTo>
                  <a:pt x="1762848" y="0"/>
                  <a:pt x="1905000" y="142152"/>
                  <a:pt x="1905000" y="317506"/>
                </a:cubicBezTo>
                <a:lnTo>
                  <a:pt x="1905000" y="2425694"/>
                </a:lnTo>
                <a:cubicBezTo>
                  <a:pt x="1905000" y="2601048"/>
                  <a:pt x="1762848" y="2743200"/>
                  <a:pt x="1587494" y="2743200"/>
                </a:cubicBezTo>
                <a:lnTo>
                  <a:pt x="317506" y="2743200"/>
                </a:lnTo>
                <a:cubicBezTo>
                  <a:pt x="142152" y="2743200"/>
                  <a:pt x="0" y="2601048"/>
                  <a:pt x="0" y="2425694"/>
                </a:cubicBezTo>
                <a:lnTo>
                  <a:pt x="0" y="317506"/>
                </a:lnTo>
                <a:cubicBezTo>
                  <a:pt x="0" y="142152"/>
                  <a:pt x="142152" y="0"/>
                  <a:pt x="317506" y="0"/>
                </a:cubicBezTo>
                <a:close/>
              </a:path>
            </a:pathLst>
          </a:custGeom>
          <a:solidFill>
            <a:schemeClr val="bg1">
              <a:lumMod val="65000"/>
            </a:schemeClr>
          </a:solidFill>
          <a:ln w="19050">
            <a:noFill/>
            <a:round/>
          </a:ln>
        </p:spPr>
        <p:txBody>
          <a:bodyPr anchor="ctr"/>
          <a:lstStyle/>
          <a:p>
            <a:pPr algn="ctr"/>
          </a:p>
        </p:txBody>
      </p:sp>
      <p:sp>
        <p:nvSpPr>
          <p:cNvPr id="12" name="iš1iḑê"/>
          <p:cNvSpPr/>
          <p:nvPr/>
        </p:nvSpPr>
        <p:spPr bwMode="auto">
          <a:xfrm>
            <a:off x="8840423" y="2328963"/>
            <a:ext cx="1905000" cy="2743200"/>
          </a:xfrm>
          <a:custGeom>
            <a:avLst/>
            <a:gdLst>
              <a:gd name="connsiteX0" fmla="*/ 952500 w 1905000"/>
              <a:gd name="connsiteY0" fmla="*/ 294422 h 2743200"/>
              <a:gd name="connsiteX1" fmla="*/ 485775 w 1905000"/>
              <a:gd name="connsiteY1" fmla="*/ 761147 h 2743200"/>
              <a:gd name="connsiteX2" fmla="*/ 952500 w 1905000"/>
              <a:gd name="connsiteY2" fmla="*/ 1227872 h 2743200"/>
              <a:gd name="connsiteX3" fmla="*/ 1419225 w 1905000"/>
              <a:gd name="connsiteY3" fmla="*/ 761147 h 2743200"/>
              <a:gd name="connsiteX4" fmla="*/ 952500 w 1905000"/>
              <a:gd name="connsiteY4" fmla="*/ 294422 h 2743200"/>
              <a:gd name="connsiteX5" fmla="*/ 317506 w 1905000"/>
              <a:gd name="connsiteY5" fmla="*/ 0 h 2743200"/>
              <a:gd name="connsiteX6" fmla="*/ 1587494 w 1905000"/>
              <a:gd name="connsiteY6" fmla="*/ 0 h 2743200"/>
              <a:gd name="connsiteX7" fmla="*/ 1905000 w 1905000"/>
              <a:gd name="connsiteY7" fmla="*/ 317506 h 2743200"/>
              <a:gd name="connsiteX8" fmla="*/ 1905000 w 1905000"/>
              <a:gd name="connsiteY8" fmla="*/ 2425694 h 2743200"/>
              <a:gd name="connsiteX9" fmla="*/ 1587494 w 1905000"/>
              <a:gd name="connsiteY9" fmla="*/ 2743200 h 2743200"/>
              <a:gd name="connsiteX10" fmla="*/ 317506 w 1905000"/>
              <a:gd name="connsiteY10" fmla="*/ 2743200 h 2743200"/>
              <a:gd name="connsiteX11" fmla="*/ 0 w 1905000"/>
              <a:gd name="connsiteY11" fmla="*/ 2425694 h 2743200"/>
              <a:gd name="connsiteX12" fmla="*/ 0 w 1905000"/>
              <a:gd name="connsiteY12" fmla="*/ 317506 h 2743200"/>
              <a:gd name="connsiteX13" fmla="*/ 317506 w 1905000"/>
              <a:gd name="connsiteY13" fmla="*/ 0 h 2743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05000" h="2743200">
                <a:moveTo>
                  <a:pt x="952500" y="294422"/>
                </a:moveTo>
                <a:cubicBezTo>
                  <a:pt x="694735" y="294422"/>
                  <a:pt x="485775" y="503382"/>
                  <a:pt x="485775" y="761147"/>
                </a:cubicBezTo>
                <a:cubicBezTo>
                  <a:pt x="485775" y="1018912"/>
                  <a:pt x="694735" y="1227872"/>
                  <a:pt x="952500" y="1227872"/>
                </a:cubicBezTo>
                <a:cubicBezTo>
                  <a:pt x="1210265" y="1227872"/>
                  <a:pt x="1419225" y="1018912"/>
                  <a:pt x="1419225" y="761147"/>
                </a:cubicBezTo>
                <a:cubicBezTo>
                  <a:pt x="1419225" y="503382"/>
                  <a:pt x="1210265" y="294422"/>
                  <a:pt x="952500" y="294422"/>
                </a:cubicBezTo>
                <a:close/>
                <a:moveTo>
                  <a:pt x="317506" y="0"/>
                </a:moveTo>
                <a:lnTo>
                  <a:pt x="1587494" y="0"/>
                </a:lnTo>
                <a:cubicBezTo>
                  <a:pt x="1762848" y="0"/>
                  <a:pt x="1905000" y="142152"/>
                  <a:pt x="1905000" y="317506"/>
                </a:cubicBezTo>
                <a:lnTo>
                  <a:pt x="1905000" y="2425694"/>
                </a:lnTo>
                <a:cubicBezTo>
                  <a:pt x="1905000" y="2601048"/>
                  <a:pt x="1762848" y="2743200"/>
                  <a:pt x="1587494" y="2743200"/>
                </a:cubicBezTo>
                <a:lnTo>
                  <a:pt x="317506" y="2743200"/>
                </a:lnTo>
                <a:cubicBezTo>
                  <a:pt x="142152" y="2743200"/>
                  <a:pt x="0" y="2601048"/>
                  <a:pt x="0" y="2425694"/>
                </a:cubicBezTo>
                <a:lnTo>
                  <a:pt x="0" y="317506"/>
                </a:lnTo>
                <a:cubicBezTo>
                  <a:pt x="0" y="142152"/>
                  <a:pt x="142152" y="0"/>
                  <a:pt x="317506" y="0"/>
                </a:cubicBezTo>
                <a:close/>
              </a:path>
            </a:pathLst>
          </a:custGeom>
          <a:solidFill>
            <a:srgbClr val="4C4C4C"/>
          </a:solidFill>
          <a:ln w="19050">
            <a:noFill/>
            <a:round/>
          </a:ln>
        </p:spPr>
        <p:txBody>
          <a:bodyPr anchor="ctr"/>
          <a:lstStyle/>
          <a:p>
            <a:pPr algn="ctr"/>
          </a:p>
        </p:txBody>
      </p:sp>
      <p:sp>
        <p:nvSpPr>
          <p:cNvPr id="14" name="Rectangle 21"/>
          <p:cNvSpPr/>
          <p:nvPr/>
        </p:nvSpPr>
        <p:spPr bwMode="auto">
          <a:xfrm>
            <a:off x="1700696" y="2999805"/>
            <a:ext cx="1396757" cy="246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ctr"/>
          <a:lstStyle/>
          <a:p>
            <a:pPr algn="ctr" fontAlgn="base">
              <a:lnSpc>
                <a:spcPct val="90000"/>
              </a:lnSpc>
              <a:spcBef>
                <a:spcPct val="0"/>
              </a:spcBef>
              <a:spcAft>
                <a:spcPct val="0"/>
              </a:spcAft>
            </a:pPr>
            <a:r>
              <a:rPr lang="en-US" altLang="zh-CN" sz="1600" b="1">
                <a:ln/>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cs typeface="Bebas Neue" charset="0"/>
                <a:sym typeface="Bebas Neue" charset="0"/>
              </a:rPr>
              <a:t>MVC</a:t>
            </a:r>
            <a:endParaRPr lang="en-US" altLang="zh-CN" sz="1600" b="1">
              <a:ln/>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cs typeface="Bebas Neue" charset="0"/>
              <a:sym typeface="Bebas Neue" charset="0"/>
            </a:endParaRPr>
          </a:p>
        </p:txBody>
      </p:sp>
      <p:sp>
        <p:nvSpPr>
          <p:cNvPr id="15" name="文本框 14"/>
          <p:cNvSpPr txBox="1"/>
          <p:nvPr/>
        </p:nvSpPr>
        <p:spPr>
          <a:xfrm>
            <a:off x="1500361" y="4016933"/>
            <a:ext cx="1797425" cy="598805"/>
          </a:xfrm>
          <a:prstGeom prst="rect">
            <a:avLst/>
          </a:prstGeom>
          <a:noFill/>
        </p:spPr>
        <p:txBody>
          <a:bodyPr wrap="square" rtlCol="0">
            <a:spAutoFit/>
          </a:bodyPr>
          <a:lstStyle/>
          <a:p>
            <a:pPr algn="ctr"/>
            <a:r>
              <a:rPr lang="en-US" altLang="zh-CN" sz="1100" smtClean="0">
                <a:solidFill>
                  <a:schemeClr val="bg1"/>
                </a:solidFill>
                <a:latin typeface="微软雅黑" panose="020B0503020204020204" pitchFamily="34" charset="-122"/>
                <a:ea typeface="微软雅黑" panose="020B0503020204020204" pitchFamily="34" charset="-122"/>
              </a:rPr>
              <a:t>Building your own MVC development model is challenging</a:t>
            </a:r>
            <a:endParaRPr lang="en-US" altLang="zh-CN" sz="1100" smtClean="0">
              <a:solidFill>
                <a:schemeClr val="bg1"/>
              </a:solidFill>
              <a:latin typeface="微软雅黑" panose="020B0503020204020204" pitchFamily="34" charset="-122"/>
              <a:ea typeface="微软雅黑" panose="020B0503020204020204" pitchFamily="34" charset="-122"/>
            </a:endParaRPr>
          </a:p>
        </p:txBody>
      </p:sp>
      <p:sp>
        <p:nvSpPr>
          <p:cNvPr id="16" name="Rectangle 21"/>
          <p:cNvSpPr/>
          <p:nvPr/>
        </p:nvSpPr>
        <p:spPr bwMode="auto">
          <a:xfrm>
            <a:off x="4178499" y="2999805"/>
            <a:ext cx="1396757" cy="246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ctr"/>
          <a:lstStyle/>
          <a:p>
            <a:pPr algn="ctr" fontAlgn="base">
              <a:lnSpc>
                <a:spcPct val="90000"/>
              </a:lnSpc>
              <a:spcBef>
                <a:spcPct val="0"/>
              </a:spcBef>
              <a:spcAft>
                <a:spcPct val="0"/>
              </a:spcAft>
            </a:pPr>
            <a:r>
              <a:rPr lang="en-US" altLang="zh-CN" sz="1600" b="1">
                <a:ln/>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cs typeface="Bebas Neue" charset="0"/>
                <a:sym typeface="Bebas Neue" charset="0"/>
              </a:rPr>
              <a:t>Code</a:t>
            </a:r>
            <a:endParaRPr lang="en-US" altLang="zh-CN" sz="1600" b="1">
              <a:ln/>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cs typeface="Bebas Neue" charset="0"/>
              <a:sym typeface="Bebas Neue" charset="0"/>
            </a:endParaRPr>
          </a:p>
        </p:txBody>
      </p:sp>
      <p:sp>
        <p:nvSpPr>
          <p:cNvPr id="17" name="文本框 16"/>
          <p:cNvSpPr txBox="1"/>
          <p:nvPr/>
        </p:nvSpPr>
        <p:spPr>
          <a:xfrm>
            <a:off x="3978164" y="4016933"/>
            <a:ext cx="1797425" cy="429895"/>
          </a:xfrm>
          <a:prstGeom prst="rect">
            <a:avLst/>
          </a:prstGeom>
          <a:noFill/>
        </p:spPr>
        <p:txBody>
          <a:bodyPr wrap="square" rtlCol="0">
            <a:spAutoFit/>
          </a:bodyPr>
          <a:lstStyle/>
          <a:p>
            <a:pPr algn="ctr"/>
            <a:r>
              <a:rPr lang="en-US" altLang="zh-CN" sz="1100" smtClean="0">
                <a:solidFill>
                  <a:schemeClr val="bg1"/>
                </a:solidFill>
                <a:latin typeface="微软雅黑" panose="020B0503020204020204" pitchFamily="34" charset="-122"/>
                <a:ea typeface="微软雅黑" panose="020B0503020204020204" pitchFamily="34" charset="-122"/>
              </a:rPr>
              <a:t>Writing HTML code in PHP is not easy</a:t>
            </a:r>
            <a:endParaRPr lang="en-US" altLang="zh-CN" sz="1100" smtClean="0">
              <a:solidFill>
                <a:schemeClr val="bg1"/>
              </a:solidFill>
              <a:latin typeface="微软雅黑" panose="020B0503020204020204" pitchFamily="34" charset="-122"/>
              <a:ea typeface="微软雅黑" panose="020B0503020204020204" pitchFamily="34" charset="-122"/>
            </a:endParaRPr>
          </a:p>
        </p:txBody>
      </p:sp>
      <p:sp>
        <p:nvSpPr>
          <p:cNvPr id="18" name="Rectangle 21"/>
          <p:cNvSpPr/>
          <p:nvPr/>
        </p:nvSpPr>
        <p:spPr bwMode="auto">
          <a:xfrm>
            <a:off x="6629107" y="3000440"/>
            <a:ext cx="1396757" cy="246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ctr"/>
          <a:lstStyle/>
          <a:p>
            <a:pPr algn="ctr" fontAlgn="base">
              <a:lnSpc>
                <a:spcPct val="90000"/>
              </a:lnSpc>
              <a:spcBef>
                <a:spcPct val="0"/>
              </a:spcBef>
              <a:spcAft>
                <a:spcPct val="0"/>
              </a:spcAft>
            </a:pPr>
            <a:r>
              <a:rPr lang="en-US" altLang="zh-CN" sz="1600" b="1">
                <a:ln/>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cs typeface="Bebas Neue" charset="0"/>
                <a:sym typeface="Bebas Neue" charset="0"/>
              </a:rPr>
              <a:t>Plugin</a:t>
            </a:r>
            <a:endParaRPr lang="en-US" altLang="zh-CN" sz="1600" b="1">
              <a:ln/>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cs typeface="Bebas Neue" charset="0"/>
              <a:sym typeface="Bebas Neue" charset="0"/>
            </a:endParaRPr>
          </a:p>
        </p:txBody>
      </p:sp>
      <p:sp>
        <p:nvSpPr>
          <p:cNvPr id="19" name="文本框 18"/>
          <p:cNvSpPr txBox="1"/>
          <p:nvPr/>
        </p:nvSpPr>
        <p:spPr>
          <a:xfrm>
            <a:off x="6483382" y="4016933"/>
            <a:ext cx="1797425" cy="598805"/>
          </a:xfrm>
          <a:prstGeom prst="rect">
            <a:avLst/>
          </a:prstGeom>
          <a:noFill/>
        </p:spPr>
        <p:txBody>
          <a:bodyPr wrap="square" rtlCol="0">
            <a:spAutoFit/>
          </a:bodyPr>
          <a:lstStyle/>
          <a:p>
            <a:pPr algn="ctr"/>
            <a:r>
              <a:rPr lang="en-US" altLang="zh-CN" sz="1100" smtClean="0">
                <a:solidFill>
                  <a:schemeClr val="bg1"/>
                </a:solidFill>
                <a:latin typeface="微软雅黑" panose="020B0503020204020204" pitchFamily="34" charset="-122"/>
                <a:ea typeface="微软雅黑" panose="020B0503020204020204" pitchFamily="34" charset="-122"/>
              </a:rPr>
              <a:t>Implementing the chart plugin in PHP is challenging</a:t>
            </a:r>
            <a:endParaRPr lang="en-US" altLang="zh-CN" sz="1100" smtClean="0">
              <a:solidFill>
                <a:schemeClr val="bg1"/>
              </a:solidFill>
              <a:latin typeface="微软雅黑" panose="020B0503020204020204" pitchFamily="34" charset="-122"/>
              <a:ea typeface="微软雅黑" panose="020B0503020204020204" pitchFamily="34" charset="-122"/>
            </a:endParaRPr>
          </a:p>
        </p:txBody>
      </p:sp>
      <p:sp>
        <p:nvSpPr>
          <p:cNvPr id="20" name="Rectangle 21"/>
          <p:cNvSpPr/>
          <p:nvPr/>
        </p:nvSpPr>
        <p:spPr bwMode="auto">
          <a:xfrm>
            <a:off x="9082044" y="3001075"/>
            <a:ext cx="1396757" cy="246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ctr">
            <a:scene3d>
              <a:camera prst="orthographicFront"/>
              <a:lightRig rig="threePt" dir="t"/>
            </a:scene3d>
          </a:bodyPr>
          <a:lstStyle/>
          <a:p>
            <a:pPr algn="ctr" fontAlgn="base">
              <a:lnSpc>
                <a:spcPct val="90000"/>
              </a:lnSpc>
              <a:spcBef>
                <a:spcPct val="0"/>
              </a:spcBef>
              <a:spcAft>
                <a:spcPct val="0"/>
              </a:spcAft>
            </a:pPr>
            <a:r>
              <a:rPr lang="en-US" altLang="zh-CN" sz="1600" b="1">
                <a:ln/>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cs typeface="Bebas Neue" charset="0"/>
                <a:sym typeface="Bebas Neue" charset="0"/>
              </a:rPr>
              <a:t>Time</a:t>
            </a:r>
            <a:endParaRPr lang="en-US" altLang="zh-CN" sz="1600" b="1">
              <a:ln/>
              <a:solidFill>
                <a:schemeClr val="tx1"/>
              </a:solidFill>
              <a:effectLst>
                <a:outerShdw blurRad="38100" dist="19050" dir="2700000" algn="tl" rotWithShape="0">
                  <a:schemeClr val="dk1">
                    <a:alpha val="40000"/>
                  </a:schemeClr>
                </a:outerShdw>
              </a:effectLst>
              <a:latin typeface="微软雅黑" panose="020B0503020204020204" pitchFamily="34" charset="-122"/>
              <a:ea typeface="微软雅黑" panose="020B0503020204020204" pitchFamily="34" charset="-122"/>
              <a:cs typeface="Bebas Neue" charset="0"/>
              <a:sym typeface="Bebas Neue" charset="0"/>
            </a:endParaRPr>
          </a:p>
        </p:txBody>
      </p:sp>
      <p:sp>
        <p:nvSpPr>
          <p:cNvPr id="21" name="文本框 20"/>
          <p:cNvSpPr txBox="1"/>
          <p:nvPr/>
        </p:nvSpPr>
        <p:spPr>
          <a:xfrm>
            <a:off x="8943304" y="4016933"/>
            <a:ext cx="1797425" cy="1106805"/>
          </a:xfrm>
          <a:prstGeom prst="rect">
            <a:avLst/>
          </a:prstGeom>
          <a:noFill/>
        </p:spPr>
        <p:txBody>
          <a:bodyPr wrap="square" rtlCol="0">
            <a:spAutoFit/>
          </a:bodyPr>
          <a:lstStyle/>
          <a:p>
            <a:pPr algn="ctr"/>
            <a:r>
              <a:rPr lang="en-US" altLang="zh-CN" sz="1100" smtClean="0">
                <a:solidFill>
                  <a:schemeClr val="bg1"/>
                </a:solidFill>
                <a:latin typeface="微软雅黑" panose="020B0503020204020204" pitchFamily="34" charset="-122"/>
                <a:ea typeface="微软雅黑" panose="020B0503020204020204" pitchFamily="34" charset="-122"/>
              </a:rPr>
              <a:t>Time is relatively short, and some functions have not been perfected, but the basic functions have been realized.</a:t>
            </a:r>
            <a:endParaRPr lang="en-US" altLang="zh-CN" sz="1100" smtClean="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tretch>
            <a:fillRect b="-10000"/>
          </a:stretch>
        </a:blipFill>
        <a:effectLst/>
      </p:bgPr>
    </p:bg>
    <p:spTree>
      <p:nvGrpSpPr>
        <p:cNvPr id="1" name=""/>
        <p:cNvGrpSpPr/>
        <p:nvPr/>
      </p:nvGrpSpPr>
      <p:grpSpPr>
        <a:xfrm>
          <a:off x="0" y="0"/>
          <a:ext cx="0" cy="0"/>
          <a:chOff x="0" y="0"/>
          <a:chExt cx="0" cy="0"/>
        </a:xfrm>
      </p:grpSpPr>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705600"/>
          </a:xfrm>
          <a:prstGeom prst="rect">
            <a:avLst/>
          </a:prstGeom>
        </p:spPr>
      </p:pic>
      <p:sp>
        <p:nvSpPr>
          <p:cNvPr id="16" name="矩形 15"/>
          <p:cNvSpPr/>
          <p:nvPr/>
        </p:nvSpPr>
        <p:spPr>
          <a:xfrm>
            <a:off x="831746" y="541880"/>
            <a:ext cx="10528508" cy="5774240"/>
          </a:xfrm>
          <a:prstGeom prst="rect">
            <a:avLst/>
          </a:prstGeom>
          <a:solidFill>
            <a:srgbClr val="4C4C4C">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0" y="1254204"/>
            <a:ext cx="12192000" cy="4349592"/>
          </a:xfrm>
          <a:prstGeom prst="rect">
            <a:avLst/>
          </a:prstGeom>
          <a:solidFill>
            <a:srgbClr val="4C4C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3374938" y="2001032"/>
            <a:ext cx="5442124" cy="2554023"/>
            <a:chOff x="6840627" y="1698601"/>
            <a:chExt cx="5442124" cy="2554023"/>
          </a:xfrm>
        </p:grpSpPr>
        <p:sp>
          <p:nvSpPr>
            <p:cNvPr id="19" name="文本框 18"/>
            <p:cNvSpPr txBox="1"/>
            <p:nvPr/>
          </p:nvSpPr>
          <p:spPr>
            <a:xfrm>
              <a:off x="7754045" y="1698601"/>
              <a:ext cx="3124466" cy="1014730"/>
            </a:xfrm>
            <a:prstGeom prst="rect">
              <a:avLst/>
            </a:prstGeom>
            <a:noFill/>
          </p:spPr>
          <p:txBody>
            <a:bodyPr wrap="square" rtlCol="0">
              <a:spAutoFit/>
            </a:bodyPr>
            <a:lstStyle/>
            <a:p>
              <a:pPr algn="ctr"/>
              <a:r>
                <a:rPr lang="en-US" altLang="zh-CN" sz="3200" smtClean="0">
                  <a:solidFill>
                    <a:schemeClr val="bg1"/>
                  </a:solidFill>
                  <a:latin typeface="微软雅黑" panose="020B0503020204020204" pitchFamily="34" charset="-122"/>
                  <a:ea typeface="微软雅黑" panose="020B0503020204020204" pitchFamily="34" charset="-122"/>
                </a:rPr>
                <a:t>Part  </a:t>
              </a:r>
              <a:r>
                <a:rPr lang="en-US" altLang="zh-CN" sz="6000" b="1" smtClean="0">
                  <a:solidFill>
                    <a:schemeClr val="bg1"/>
                  </a:solidFill>
                  <a:latin typeface="微软雅黑" panose="020B0503020204020204" pitchFamily="34" charset="-122"/>
                  <a:ea typeface="微软雅黑" panose="020B0503020204020204" pitchFamily="34" charset="-122"/>
                </a:rPr>
                <a:t>06</a:t>
              </a:r>
              <a:endParaRPr lang="zh-CN" altLang="en-US" sz="6000" b="1">
                <a:solidFill>
                  <a:schemeClr val="bg1"/>
                </a:solidFill>
                <a:latin typeface="微软雅黑" panose="020B0503020204020204" pitchFamily="34" charset="-122"/>
                <a:ea typeface="微软雅黑" panose="020B0503020204020204" pitchFamily="34" charset="-122"/>
              </a:endParaRPr>
            </a:p>
          </p:txBody>
        </p:sp>
        <p:sp>
          <p:nvSpPr>
            <p:cNvPr id="20" name="文本框 19"/>
            <p:cNvSpPr txBox="1"/>
            <p:nvPr/>
          </p:nvSpPr>
          <p:spPr>
            <a:xfrm>
              <a:off x="6840627" y="2684174"/>
              <a:ext cx="5442124" cy="1568450"/>
            </a:xfrm>
            <a:prstGeom prst="rect">
              <a:avLst/>
            </a:prstGeom>
            <a:noFill/>
          </p:spPr>
          <p:txBody>
            <a:bodyPr wrap="square" rtlCol="0">
              <a:spAutoFit/>
            </a:bodyPr>
            <a:lstStyle/>
            <a:p>
              <a:pPr algn="dist"/>
              <a:r>
                <a:rPr lang="zh-CN" altLang="en-US" sz="4800">
                  <a:solidFill>
                    <a:schemeClr val="bg1"/>
                  </a:solidFill>
                  <a:latin typeface="微软雅黑" panose="020B0503020204020204" pitchFamily="34" charset="-122"/>
                  <a:ea typeface="微软雅黑" panose="020B0503020204020204" pitchFamily="34" charset="-122"/>
                  <a:sym typeface="+mn-ea"/>
                </a:rPr>
                <a:t> </a:t>
              </a:r>
              <a:r>
                <a:rPr lang="zh-CN" altLang="en-US" sz="4800">
                  <a:solidFill>
                    <a:schemeClr val="bg1"/>
                  </a:solidFill>
                  <a:latin typeface="微软雅黑" panose="020B0503020204020204" pitchFamily="34" charset="-122"/>
                  <a:ea typeface="微软雅黑" panose="020B0503020204020204" pitchFamily="34" charset="-122"/>
                  <a:sym typeface="+mn-ea"/>
                </a:rPr>
                <a:t>Learning outcomes</a:t>
              </a:r>
              <a:endParaRPr lang="zh-CN" altLang="en-US" sz="480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398853" y="392010"/>
            <a:ext cx="9394295" cy="398780"/>
            <a:chOff x="331177" y="481770"/>
            <a:chExt cx="11541125" cy="489910"/>
          </a:xfrm>
        </p:grpSpPr>
        <p:sp>
          <p:nvSpPr>
            <p:cNvPr id="3" name="直接连接符 8"/>
            <p:cNvSpPr>
              <a:spLocks noChangeShapeType="1"/>
            </p:cNvSpPr>
            <p:nvPr/>
          </p:nvSpPr>
          <p:spPr bwMode="auto">
            <a:xfrm flipV="1">
              <a:off x="8124092" y="708636"/>
              <a:ext cx="3748210"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4" name="直接连接符 10"/>
            <p:cNvSpPr>
              <a:spLocks noChangeShapeType="1"/>
            </p:cNvSpPr>
            <p:nvPr/>
          </p:nvSpPr>
          <p:spPr bwMode="auto">
            <a:xfrm flipV="1">
              <a:off x="331177" y="710222"/>
              <a:ext cx="3326423"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5" name="文本框 12"/>
            <p:cNvSpPr>
              <a:spLocks noChangeArrowheads="1"/>
            </p:cNvSpPr>
            <p:nvPr/>
          </p:nvSpPr>
          <p:spPr bwMode="auto">
            <a:xfrm>
              <a:off x="4369914" y="481770"/>
              <a:ext cx="3463649" cy="489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dist" eaLnBrk="1" hangingPunct="1"/>
              <a:r>
                <a:rPr lang="zh-CN" altLang="en-US" sz="2000">
                  <a:solidFill>
                    <a:schemeClr val="tx1">
                      <a:lumMod val="75000"/>
                      <a:lumOff val="25000"/>
                    </a:schemeClr>
                  </a:solidFill>
                  <a:latin typeface="微软雅黑" panose="020B0503020204020204" pitchFamily="34" charset="-122"/>
                  <a:ea typeface="微软雅黑" panose="020B0503020204020204" pitchFamily="34" charset="-122"/>
                  <a:sym typeface="+mn-ea"/>
                </a:rPr>
                <a:t>Learning outcomes</a:t>
              </a: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sym typeface="华文宋体" panose="02010600040101010101" pitchFamily="2" charset="-122"/>
              </a:endParaRPr>
            </a:p>
          </p:txBody>
        </p:sp>
      </p:grpSp>
      <p:sp>
        <p:nvSpPr>
          <p:cNvPr id="6" name="îṣḷïďè"/>
          <p:cNvSpPr/>
          <p:nvPr/>
        </p:nvSpPr>
        <p:spPr>
          <a:xfrm>
            <a:off x="0" y="5252487"/>
            <a:ext cx="12192000" cy="1605516"/>
          </a:xfrm>
          <a:prstGeom prst="trapezoid">
            <a:avLst>
              <a:gd name="adj" fmla="val 259143"/>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7" name="î$ľide"/>
          <p:cNvSpPr/>
          <p:nvPr/>
        </p:nvSpPr>
        <p:spPr bwMode="auto">
          <a:xfrm>
            <a:off x="4118056" y="3048890"/>
            <a:ext cx="3970337" cy="2673350"/>
          </a:xfrm>
          <a:custGeom>
            <a:avLst/>
            <a:gdLst>
              <a:gd name="T0" fmla="*/ 1203 w 1203"/>
              <a:gd name="T1" fmla="*/ 773 h 810"/>
              <a:gd name="T2" fmla="*/ 1176 w 1203"/>
              <a:gd name="T3" fmla="*/ 810 h 810"/>
              <a:gd name="T4" fmla="*/ 28 w 1203"/>
              <a:gd name="T5" fmla="*/ 810 h 810"/>
              <a:gd name="T6" fmla="*/ 0 w 1203"/>
              <a:gd name="T7" fmla="*/ 773 h 810"/>
              <a:gd name="T8" fmla="*/ 0 w 1203"/>
              <a:gd name="T9" fmla="*/ 37 h 810"/>
              <a:gd name="T10" fmla="*/ 28 w 1203"/>
              <a:gd name="T11" fmla="*/ 0 h 810"/>
              <a:gd name="T12" fmla="*/ 1176 w 1203"/>
              <a:gd name="T13" fmla="*/ 0 h 810"/>
              <a:gd name="T14" fmla="*/ 1203 w 1203"/>
              <a:gd name="T15" fmla="*/ 37 h 810"/>
              <a:gd name="T16" fmla="*/ 1203 w 1203"/>
              <a:gd name="T17" fmla="*/ 773 h 8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03" h="810">
                <a:moveTo>
                  <a:pt x="1203" y="773"/>
                </a:moveTo>
                <a:cubicBezTo>
                  <a:pt x="1203" y="794"/>
                  <a:pt x="1191" y="810"/>
                  <a:pt x="1176" y="810"/>
                </a:cubicBezTo>
                <a:cubicBezTo>
                  <a:pt x="28" y="810"/>
                  <a:pt x="28" y="810"/>
                  <a:pt x="28" y="810"/>
                </a:cubicBezTo>
                <a:cubicBezTo>
                  <a:pt x="12" y="810"/>
                  <a:pt x="0" y="794"/>
                  <a:pt x="0" y="773"/>
                </a:cubicBezTo>
                <a:cubicBezTo>
                  <a:pt x="0" y="37"/>
                  <a:pt x="0" y="37"/>
                  <a:pt x="0" y="37"/>
                </a:cubicBezTo>
                <a:cubicBezTo>
                  <a:pt x="0" y="16"/>
                  <a:pt x="12" y="0"/>
                  <a:pt x="28" y="0"/>
                </a:cubicBezTo>
                <a:cubicBezTo>
                  <a:pt x="1176" y="0"/>
                  <a:pt x="1176" y="0"/>
                  <a:pt x="1176" y="0"/>
                </a:cubicBezTo>
                <a:cubicBezTo>
                  <a:pt x="1191" y="0"/>
                  <a:pt x="1203" y="16"/>
                  <a:pt x="1203" y="37"/>
                </a:cubicBezTo>
                <a:lnTo>
                  <a:pt x="1203" y="773"/>
                </a:lnTo>
                <a:close/>
              </a:path>
            </a:pathLst>
          </a:custGeom>
          <a:solidFill>
            <a:schemeClr val="tx1">
              <a:lumMod val="85000"/>
              <a:lumOff val="15000"/>
            </a:schemeClr>
          </a:solidFill>
          <a:ln>
            <a:noFill/>
          </a:ln>
        </p:spPr>
        <p:txBody>
          <a:bodyPr anchor="ctr"/>
          <a:lstStyle/>
          <a:p>
            <a:pPr algn="ctr"/>
          </a:p>
        </p:txBody>
      </p:sp>
      <p:sp>
        <p:nvSpPr>
          <p:cNvPr id="8" name="íṡļídê"/>
          <p:cNvSpPr/>
          <p:nvPr/>
        </p:nvSpPr>
        <p:spPr bwMode="auto">
          <a:xfrm>
            <a:off x="4276806" y="3193353"/>
            <a:ext cx="3665537" cy="2262188"/>
          </a:xfrm>
          <a:prstGeom prst="rect">
            <a:avLst/>
          </a:prstGeom>
          <a:solidFill>
            <a:srgbClr val="FEFDFD"/>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9" name="isļïďê"/>
          <p:cNvSpPr/>
          <p:nvPr/>
        </p:nvSpPr>
        <p:spPr bwMode="auto">
          <a:xfrm>
            <a:off x="3408444" y="5742878"/>
            <a:ext cx="5356224" cy="131763"/>
          </a:xfrm>
          <a:custGeom>
            <a:avLst/>
            <a:gdLst>
              <a:gd name="T0" fmla="*/ 10 w 1623"/>
              <a:gd name="T1" fmla="*/ 6 h 40"/>
              <a:gd name="T2" fmla="*/ 71 w 1623"/>
              <a:gd name="T3" fmla="*/ 40 h 40"/>
              <a:gd name="T4" fmla="*/ 1560 w 1623"/>
              <a:gd name="T5" fmla="*/ 40 h 40"/>
              <a:gd name="T6" fmla="*/ 1623 w 1623"/>
              <a:gd name="T7" fmla="*/ 13 h 40"/>
              <a:gd name="T8" fmla="*/ 1623 w 1623"/>
              <a:gd name="T9" fmla="*/ 0 h 40"/>
              <a:gd name="T10" fmla="*/ 10 w 1623"/>
              <a:gd name="T11" fmla="*/ 6 h 40"/>
            </a:gdLst>
            <a:ahLst/>
            <a:cxnLst>
              <a:cxn ang="0">
                <a:pos x="T0" y="T1"/>
              </a:cxn>
              <a:cxn ang="0">
                <a:pos x="T2" y="T3"/>
              </a:cxn>
              <a:cxn ang="0">
                <a:pos x="T4" y="T5"/>
              </a:cxn>
              <a:cxn ang="0">
                <a:pos x="T6" y="T7"/>
              </a:cxn>
              <a:cxn ang="0">
                <a:pos x="T8" y="T9"/>
              </a:cxn>
              <a:cxn ang="0">
                <a:pos x="T10" y="T11"/>
              </a:cxn>
            </a:cxnLst>
            <a:rect l="0" t="0" r="r" b="b"/>
            <a:pathLst>
              <a:path w="1623" h="40">
                <a:moveTo>
                  <a:pt x="10" y="6"/>
                </a:moveTo>
                <a:cubicBezTo>
                  <a:pt x="10" y="6"/>
                  <a:pt x="0" y="24"/>
                  <a:pt x="71" y="40"/>
                </a:cubicBezTo>
                <a:cubicBezTo>
                  <a:pt x="1560" y="40"/>
                  <a:pt x="1560" y="40"/>
                  <a:pt x="1560" y="40"/>
                </a:cubicBezTo>
                <a:cubicBezTo>
                  <a:pt x="1560" y="40"/>
                  <a:pt x="1610" y="37"/>
                  <a:pt x="1623" y="13"/>
                </a:cubicBezTo>
                <a:cubicBezTo>
                  <a:pt x="1623" y="0"/>
                  <a:pt x="1623" y="0"/>
                  <a:pt x="1623" y="0"/>
                </a:cubicBezTo>
                <a:lnTo>
                  <a:pt x="10" y="6"/>
                </a:lnTo>
                <a:close/>
              </a:path>
            </a:pathLst>
          </a:custGeom>
          <a:solidFill>
            <a:schemeClr val="tx1">
              <a:lumMod val="65000"/>
              <a:lumOff val="35000"/>
            </a:schemeClr>
          </a:solidFill>
          <a:ln>
            <a:noFill/>
          </a:ln>
        </p:spPr>
        <p:txBody>
          <a:bodyPr anchor="ctr"/>
          <a:lstStyle/>
          <a:p>
            <a:pPr algn="ctr"/>
          </a:p>
        </p:txBody>
      </p:sp>
      <p:sp>
        <p:nvSpPr>
          <p:cNvPr id="10" name="ïṥḷiḓé"/>
          <p:cNvSpPr/>
          <p:nvPr/>
        </p:nvSpPr>
        <p:spPr bwMode="auto">
          <a:xfrm>
            <a:off x="3438606" y="5636515"/>
            <a:ext cx="5335587" cy="165100"/>
          </a:xfrm>
          <a:custGeom>
            <a:avLst/>
            <a:gdLst>
              <a:gd name="T0" fmla="*/ 1 w 1617"/>
              <a:gd name="T1" fmla="*/ 0 h 50"/>
              <a:gd name="T2" fmla="*/ 1615 w 1617"/>
              <a:gd name="T3" fmla="*/ 0 h 50"/>
              <a:gd name="T4" fmla="*/ 1615 w 1617"/>
              <a:gd name="T5" fmla="*/ 41 h 50"/>
              <a:gd name="T6" fmla="*/ 1598 w 1617"/>
              <a:gd name="T7" fmla="*/ 46 h 50"/>
              <a:gd name="T8" fmla="*/ 17 w 1617"/>
              <a:gd name="T9" fmla="*/ 46 h 50"/>
              <a:gd name="T10" fmla="*/ 0 w 1617"/>
              <a:gd name="T11" fmla="*/ 40 h 50"/>
              <a:gd name="T12" fmla="*/ 1 w 161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1617" h="50">
                <a:moveTo>
                  <a:pt x="1" y="0"/>
                </a:moveTo>
                <a:cubicBezTo>
                  <a:pt x="1615" y="0"/>
                  <a:pt x="1615" y="0"/>
                  <a:pt x="1615" y="0"/>
                </a:cubicBezTo>
                <a:cubicBezTo>
                  <a:pt x="1615" y="41"/>
                  <a:pt x="1615" y="41"/>
                  <a:pt x="1615" y="41"/>
                </a:cubicBezTo>
                <a:cubicBezTo>
                  <a:pt x="1615" y="41"/>
                  <a:pt x="1617" y="47"/>
                  <a:pt x="1598" y="46"/>
                </a:cubicBezTo>
                <a:cubicBezTo>
                  <a:pt x="17" y="46"/>
                  <a:pt x="17" y="46"/>
                  <a:pt x="17" y="46"/>
                </a:cubicBezTo>
                <a:cubicBezTo>
                  <a:pt x="17" y="46"/>
                  <a:pt x="2" y="50"/>
                  <a:pt x="0" y="40"/>
                </a:cubicBezTo>
                <a:lnTo>
                  <a:pt x="1" y="0"/>
                </a:lnTo>
                <a:close/>
              </a:path>
            </a:pathLst>
          </a:custGeom>
          <a:solidFill>
            <a:schemeClr val="bg1">
              <a:lumMod val="65000"/>
            </a:schemeClr>
          </a:solidFill>
          <a:ln>
            <a:noFill/>
          </a:ln>
        </p:spPr>
        <p:txBody>
          <a:bodyPr anchor="ctr"/>
          <a:lstStyle/>
          <a:p>
            <a:pPr algn="ctr"/>
          </a:p>
        </p:txBody>
      </p:sp>
      <p:sp>
        <p:nvSpPr>
          <p:cNvPr id="11" name="ïSļïḋê"/>
          <p:cNvSpPr/>
          <p:nvPr/>
        </p:nvSpPr>
        <p:spPr bwMode="auto">
          <a:xfrm>
            <a:off x="8321756" y="5706365"/>
            <a:ext cx="198437" cy="19050"/>
          </a:xfrm>
          <a:custGeom>
            <a:avLst/>
            <a:gdLst>
              <a:gd name="T0" fmla="*/ 60 w 60"/>
              <a:gd name="T1" fmla="*/ 3 h 6"/>
              <a:gd name="T2" fmla="*/ 57 w 60"/>
              <a:gd name="T3" fmla="*/ 6 h 6"/>
              <a:gd name="T4" fmla="*/ 3 w 60"/>
              <a:gd name="T5" fmla="*/ 6 h 6"/>
              <a:gd name="T6" fmla="*/ 0 w 60"/>
              <a:gd name="T7" fmla="*/ 3 h 6"/>
              <a:gd name="T8" fmla="*/ 0 w 60"/>
              <a:gd name="T9" fmla="*/ 3 h 6"/>
              <a:gd name="T10" fmla="*/ 3 w 60"/>
              <a:gd name="T11" fmla="*/ 0 h 6"/>
              <a:gd name="T12" fmla="*/ 57 w 60"/>
              <a:gd name="T13" fmla="*/ 0 h 6"/>
              <a:gd name="T14" fmla="*/ 60 w 60"/>
              <a:gd name="T15" fmla="*/ 3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0" h="6">
                <a:moveTo>
                  <a:pt x="60" y="3"/>
                </a:moveTo>
                <a:cubicBezTo>
                  <a:pt x="60" y="5"/>
                  <a:pt x="59" y="6"/>
                  <a:pt x="57" y="6"/>
                </a:cubicBezTo>
                <a:cubicBezTo>
                  <a:pt x="3" y="6"/>
                  <a:pt x="3" y="6"/>
                  <a:pt x="3" y="6"/>
                </a:cubicBezTo>
                <a:cubicBezTo>
                  <a:pt x="1" y="6"/>
                  <a:pt x="0" y="5"/>
                  <a:pt x="0" y="3"/>
                </a:cubicBezTo>
                <a:cubicBezTo>
                  <a:pt x="0" y="3"/>
                  <a:pt x="0" y="3"/>
                  <a:pt x="0" y="3"/>
                </a:cubicBezTo>
                <a:cubicBezTo>
                  <a:pt x="0" y="2"/>
                  <a:pt x="1" y="0"/>
                  <a:pt x="3" y="0"/>
                </a:cubicBezTo>
                <a:cubicBezTo>
                  <a:pt x="57" y="0"/>
                  <a:pt x="57" y="0"/>
                  <a:pt x="57" y="0"/>
                </a:cubicBezTo>
                <a:cubicBezTo>
                  <a:pt x="59" y="0"/>
                  <a:pt x="60" y="2"/>
                  <a:pt x="60" y="3"/>
                </a:cubicBezTo>
                <a:close/>
              </a:path>
            </a:pathLst>
          </a:custGeom>
          <a:solidFill>
            <a:srgbClr val="152C34"/>
          </a:solidFill>
          <a:ln w="9525">
            <a:solidFill>
              <a:srgbClr val="000000"/>
            </a:solidFill>
            <a:round/>
          </a:ln>
        </p:spPr>
        <p:txBody>
          <a:bodyPr anchor="ctr"/>
          <a:lstStyle/>
          <a:p>
            <a:pPr algn="ctr"/>
          </a:p>
        </p:txBody>
      </p:sp>
      <p:sp>
        <p:nvSpPr>
          <p:cNvPr id="12" name="ïšľïḋè"/>
          <p:cNvSpPr/>
          <p:nvPr/>
        </p:nvSpPr>
        <p:spPr>
          <a:xfrm>
            <a:off x="5796961" y="5598385"/>
            <a:ext cx="579189" cy="107980"/>
          </a:xfrm>
          <a:prstGeom prst="roundRect">
            <a:avLst>
              <a:gd name="adj" fmla="val 50000"/>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13" name="ïṡḻiḑe"/>
          <p:cNvSpPr/>
          <p:nvPr/>
        </p:nvSpPr>
        <p:spPr>
          <a:xfrm>
            <a:off x="4276806" y="3193353"/>
            <a:ext cx="3665537" cy="2262188"/>
          </a:xfrm>
          <a:prstGeom prst="rect">
            <a:avLst/>
          </a:prstGeom>
          <a:blipFill rotWithShape="1">
            <a:blip r:embed="rId1"/>
            <a:stretch>
              <a:fillRect/>
            </a:stretch>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17" name="文本框 16"/>
          <p:cNvSpPr txBox="1"/>
          <p:nvPr/>
        </p:nvSpPr>
        <p:spPr>
          <a:xfrm>
            <a:off x="1438910" y="1009015"/>
            <a:ext cx="9354185" cy="1753235"/>
          </a:xfrm>
          <a:prstGeom prst="rect">
            <a:avLst/>
          </a:prstGeom>
          <a:noFill/>
        </p:spPr>
        <p:txBody>
          <a:bodyPr wrap="square" rtlCol="0">
            <a:spAutoFit/>
          </a:bodyPr>
          <a:lstStyle/>
          <a:p>
            <a:pPr algn="ctr"/>
            <a:r>
              <a:rPr lang="en-US" altLang="zh-CN" smtClean="0">
                <a:solidFill>
                  <a:schemeClr val="tx1">
                    <a:lumMod val="75000"/>
                    <a:lumOff val="25000"/>
                  </a:schemeClr>
                </a:solidFill>
                <a:latin typeface="微软雅黑" panose="020B0503020204020204" pitchFamily="34" charset="-122"/>
                <a:ea typeface="微软雅黑" panose="020B0503020204020204" pitchFamily="34" charset="-122"/>
              </a:rPr>
              <a:t>During this study period, I learned more about technology and knowledge of website development. For example, MVC pattern development, AWS deployment website, graphic plugin usage, bootstrap usage, etc. The knowledge learned in the course and extracurricular is all applied and reflected in the small project. Although there is still a gap between the completion of the small project and the expected content, I will improve it in the future.</a:t>
            </a:r>
            <a:endParaRPr lang="en-US" altLang="zh-CN" smtClean="0">
              <a:solidFill>
                <a:schemeClr val="tx1">
                  <a:lumMod val="75000"/>
                  <a:lumOff val="25000"/>
                </a:schemeClr>
              </a:solidFill>
              <a:latin typeface="微软雅黑" panose="020B0503020204020204" pitchFamily="34" charset="-122"/>
              <a:ea typeface="微软雅黑" panose="020B0503020204020204" pitchFamily="34" charset="-122"/>
            </a:endParaRPr>
          </a:p>
        </p:txBody>
      </p:sp>
      <p:pic>
        <p:nvPicPr>
          <p:cNvPr id="22" name="图片 2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76806" y="3193353"/>
            <a:ext cx="3665535" cy="2243625"/>
          </a:xfrm>
          <a:prstGeom prst="rect">
            <a:avLst/>
          </a:prstGeom>
        </p:spPr>
      </p:pic>
    </p:spTree>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1253051" y="2969111"/>
            <a:ext cx="4903470" cy="3268979"/>
          </a:xfrm>
          <a:prstGeom prst="triangle">
            <a:avLst/>
          </a:prstGeom>
        </p:spPr>
      </p:pic>
      <p:cxnSp>
        <p:nvCxnSpPr>
          <p:cNvPr id="2" name="直接连接符 1"/>
          <p:cNvCxnSpPr/>
          <p:nvPr/>
        </p:nvCxnSpPr>
        <p:spPr>
          <a:xfrm flipH="1">
            <a:off x="10401112" y="1330303"/>
            <a:ext cx="955172" cy="1274799"/>
          </a:xfrm>
          <a:prstGeom prst="line">
            <a:avLst/>
          </a:prstGeom>
          <a:ln w="222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flipH="1">
            <a:off x="2026765" y="2290017"/>
            <a:ext cx="955172" cy="1274799"/>
          </a:xfrm>
          <a:prstGeom prst="line">
            <a:avLst/>
          </a:prstGeom>
          <a:ln w="31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
        <p:nvSpPr>
          <p:cNvPr id="4" name="直角三角形 3"/>
          <p:cNvSpPr/>
          <p:nvPr/>
        </p:nvSpPr>
        <p:spPr>
          <a:xfrm rot="10200000" flipH="1">
            <a:off x="1157683" y="3320056"/>
            <a:ext cx="511412" cy="510722"/>
          </a:xfrm>
          <a:prstGeom prst="rtTriangle">
            <a:avLst/>
          </a:prstGeom>
          <a:solidFill>
            <a:srgbClr val="4C4C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直角三角形 4"/>
          <p:cNvSpPr/>
          <p:nvPr/>
        </p:nvSpPr>
        <p:spPr>
          <a:xfrm rot="20522152" flipH="1">
            <a:off x="11326675" y="512379"/>
            <a:ext cx="367819" cy="443033"/>
          </a:xfrm>
          <a:prstGeom prst="rtTriangle">
            <a:avLst/>
          </a:prstGeom>
          <a:solidFill>
            <a:srgbClr val="4C4C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descr="G:\ppt文档和图片\500865207.jpg500865207"/>
          <p:cNvPicPr>
            <a:picLocks noChangeAspect="1"/>
          </p:cNvPicPr>
          <p:nvPr/>
        </p:nvPicPr>
        <p:blipFill>
          <a:blip r:embed="rId2"/>
          <a:stretch>
            <a:fillRect/>
          </a:stretch>
        </p:blipFill>
        <p:spPr>
          <a:xfrm>
            <a:off x="612502" y="3151896"/>
            <a:ext cx="4903470" cy="3269170"/>
          </a:xfrm>
          <a:prstGeom prst="triangle">
            <a:avLst/>
          </a:prstGeom>
        </p:spPr>
      </p:pic>
      <p:grpSp>
        <p:nvGrpSpPr>
          <p:cNvPr id="7" name="组合 6"/>
          <p:cNvGrpSpPr/>
          <p:nvPr/>
        </p:nvGrpSpPr>
        <p:grpSpPr>
          <a:xfrm>
            <a:off x="4828032" y="2444089"/>
            <a:ext cx="4778283" cy="1630983"/>
            <a:chOff x="5715000" y="2576546"/>
            <a:chExt cx="4778283" cy="1630983"/>
          </a:xfrm>
        </p:grpSpPr>
        <p:sp>
          <p:nvSpPr>
            <p:cNvPr id="8" name="文本框 7"/>
            <p:cNvSpPr txBox="1"/>
            <p:nvPr/>
          </p:nvSpPr>
          <p:spPr>
            <a:xfrm>
              <a:off x="5715000" y="2906607"/>
              <a:ext cx="4778283" cy="829945"/>
            </a:xfrm>
            <a:prstGeom prst="rect">
              <a:avLst/>
            </a:prstGeom>
            <a:noFill/>
          </p:spPr>
          <p:txBody>
            <a:bodyPr wrap="square" rtlCol="0">
              <a:spAutoFit/>
            </a:bodyPr>
            <a:lstStyle/>
            <a:p>
              <a:pPr algn="dist"/>
              <a:endParaRPr lang="zh-CN" altLang="en-US" sz="480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 name="TextBox 4"/>
            <p:cNvSpPr/>
            <p:nvPr/>
          </p:nvSpPr>
          <p:spPr>
            <a:xfrm>
              <a:off x="7477320" y="2576546"/>
              <a:ext cx="2994373" cy="707886"/>
            </a:xfrm>
            <a:prstGeom prst="rect">
              <a:avLst/>
            </a:prstGeom>
            <a:noFill/>
            <a:ln w="9525">
              <a:noFill/>
            </a:ln>
          </p:spPr>
          <p:txBody>
            <a:bodyPr wrap="square">
              <a:spAutoFit/>
            </a:bodyPr>
            <a:ls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algn="dist"/>
              <a:r>
                <a:rPr lang="en-US" altLang="zh-CN" sz="400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Thank you</a:t>
              </a:r>
              <a:endParaRPr lang="zh-CN" altLang="en-US" sz="400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10" name="矩形 9"/>
            <p:cNvSpPr/>
            <p:nvPr/>
          </p:nvSpPr>
          <p:spPr>
            <a:xfrm>
              <a:off x="7456077" y="3870344"/>
              <a:ext cx="3037205" cy="337185"/>
            </a:xfrm>
            <a:prstGeom prst="rect">
              <a:avLst/>
            </a:prstGeom>
            <a:noFill/>
            <a:ln w="9525">
              <a:noFill/>
            </a:ln>
          </p:spPr>
          <p:txBody>
            <a:bodyPr wrap="none">
              <a:spAutoFit/>
            </a:bodyPr>
            <a:lst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pPr lvl="0" algn="r" defTabSz="914400" eaLnBrk="1" hangingPunct="1"/>
              <a:r>
                <a:rPr lang="zh-CN" altLang="en-US" sz="160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Reported by：</a:t>
              </a:r>
              <a:r>
                <a:rPr lang="en-US" altLang="zh-CN" sz="160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Jianquan Liang</a:t>
              </a:r>
              <a:r>
                <a:rPr lang="zh-CN" altLang="en-US" sz="160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rPr>
                <a:t>	</a:t>
              </a:r>
              <a:endParaRPr lang="zh-CN" altLang="en-US" sz="1600" smtClean="0">
                <a:solidFill>
                  <a:schemeClr val="tx1">
                    <a:lumMod val="75000"/>
                    <a:lumOff val="25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grpSp>
      <p:cxnSp>
        <p:nvCxnSpPr>
          <p:cNvPr id="11" name="直接连接符 10"/>
          <p:cNvCxnSpPr/>
          <p:nvPr/>
        </p:nvCxnSpPr>
        <p:spPr>
          <a:xfrm flipH="1">
            <a:off x="10406211" y="211281"/>
            <a:ext cx="591966" cy="790054"/>
          </a:xfrm>
          <a:prstGeom prst="line">
            <a:avLst/>
          </a:prstGeom>
          <a:ln w="317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tretch>
            <a:fillRect b="-10000"/>
          </a:stretch>
        </a:blip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705600"/>
          </a:xfrm>
          <a:prstGeom prst="rect">
            <a:avLst/>
          </a:prstGeom>
        </p:spPr>
      </p:pic>
      <p:sp>
        <p:nvSpPr>
          <p:cNvPr id="17" name="矩形 16"/>
          <p:cNvSpPr/>
          <p:nvPr/>
        </p:nvSpPr>
        <p:spPr>
          <a:xfrm>
            <a:off x="0" y="1254204"/>
            <a:ext cx="12192000" cy="4349592"/>
          </a:xfrm>
          <a:prstGeom prst="rect">
            <a:avLst/>
          </a:prstGeom>
          <a:solidFill>
            <a:srgbClr val="4C4C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831746" y="541880"/>
            <a:ext cx="10528508" cy="5774240"/>
          </a:xfrm>
          <a:prstGeom prst="rect">
            <a:avLst/>
          </a:prstGeom>
          <a:solidFill>
            <a:srgbClr val="4C4C4C">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3374938" y="2001032"/>
            <a:ext cx="5442124" cy="2325548"/>
            <a:chOff x="6840627" y="1698601"/>
            <a:chExt cx="5442124" cy="2325548"/>
          </a:xfrm>
        </p:grpSpPr>
        <p:sp>
          <p:nvSpPr>
            <p:cNvPr id="19" name="文本框 18"/>
            <p:cNvSpPr txBox="1"/>
            <p:nvPr/>
          </p:nvSpPr>
          <p:spPr>
            <a:xfrm>
              <a:off x="7754045" y="1698601"/>
              <a:ext cx="3124466" cy="1015663"/>
            </a:xfrm>
            <a:prstGeom prst="rect">
              <a:avLst/>
            </a:prstGeom>
            <a:noFill/>
          </p:spPr>
          <p:txBody>
            <a:bodyPr wrap="square" rtlCol="0">
              <a:spAutoFit/>
            </a:bodyPr>
            <a:lstStyle/>
            <a:p>
              <a:pPr algn="ctr"/>
              <a:r>
                <a:rPr lang="en-US" altLang="zh-CN" sz="3200" smtClean="0">
                  <a:solidFill>
                    <a:schemeClr val="bg1"/>
                  </a:solidFill>
                  <a:latin typeface="微软雅黑" panose="020B0503020204020204" pitchFamily="34" charset="-122"/>
                  <a:ea typeface="微软雅黑" panose="020B0503020204020204" pitchFamily="34" charset="-122"/>
                </a:rPr>
                <a:t>Part  </a:t>
              </a:r>
              <a:r>
                <a:rPr lang="en-US" altLang="zh-CN" sz="6000" b="1" smtClean="0">
                  <a:solidFill>
                    <a:schemeClr val="bg1"/>
                  </a:solidFill>
                  <a:latin typeface="微软雅黑" panose="020B0503020204020204" pitchFamily="34" charset="-122"/>
                  <a:ea typeface="微软雅黑" panose="020B0503020204020204" pitchFamily="34" charset="-122"/>
                </a:rPr>
                <a:t>01</a:t>
              </a:r>
              <a:endParaRPr lang="zh-CN" altLang="en-US" sz="6000" b="1">
                <a:solidFill>
                  <a:schemeClr val="bg1"/>
                </a:solidFill>
                <a:latin typeface="微软雅黑" panose="020B0503020204020204" pitchFamily="34" charset="-122"/>
                <a:ea typeface="微软雅黑" panose="020B0503020204020204" pitchFamily="34" charset="-122"/>
              </a:endParaRPr>
            </a:p>
          </p:txBody>
        </p:sp>
        <p:sp>
          <p:nvSpPr>
            <p:cNvPr id="20" name="文本框 19"/>
            <p:cNvSpPr txBox="1"/>
            <p:nvPr/>
          </p:nvSpPr>
          <p:spPr>
            <a:xfrm>
              <a:off x="6840627" y="2684174"/>
              <a:ext cx="5442124" cy="829945"/>
            </a:xfrm>
            <a:prstGeom prst="rect">
              <a:avLst/>
            </a:prstGeom>
            <a:noFill/>
          </p:spPr>
          <p:txBody>
            <a:bodyPr wrap="square" rtlCol="0">
              <a:spAutoFit/>
            </a:bodyPr>
            <a:lstStyle/>
            <a:p>
              <a:pPr algn="dist"/>
              <a:r>
                <a:rPr lang="zh-CN" altLang="en-US" sz="4800">
                  <a:solidFill>
                    <a:schemeClr val="bg1"/>
                  </a:solidFill>
                  <a:latin typeface="微软雅黑" panose="020B0503020204020204" pitchFamily="34" charset="-122"/>
                  <a:ea typeface="微软雅黑" panose="020B0503020204020204" pitchFamily="34" charset="-122"/>
                  <a:sym typeface="+mn-ea"/>
                </a:rPr>
                <a:t>Outline</a:t>
              </a:r>
              <a:endParaRPr lang="zh-CN" altLang="en-US" sz="4800">
                <a:solidFill>
                  <a:schemeClr val="bg1"/>
                </a:solidFill>
                <a:latin typeface="微软雅黑" panose="020B0503020204020204" pitchFamily="34" charset="-122"/>
                <a:ea typeface="微软雅黑" panose="020B0503020204020204" pitchFamily="34" charset="-122"/>
              </a:endParaRPr>
            </a:p>
          </p:txBody>
        </p:sp>
        <p:sp>
          <p:nvSpPr>
            <p:cNvPr id="22" name="文本框 21"/>
            <p:cNvSpPr txBox="1"/>
            <p:nvPr/>
          </p:nvSpPr>
          <p:spPr>
            <a:xfrm>
              <a:off x="7120675" y="3717444"/>
              <a:ext cx="4882028" cy="306705"/>
            </a:xfrm>
            <a:prstGeom prst="rect">
              <a:avLst/>
            </a:prstGeom>
            <a:noFill/>
          </p:spPr>
          <p:txBody>
            <a:bodyPr wrap="square" rtlCol="0">
              <a:spAutoFit/>
            </a:bodyPr>
            <a:lstStyle/>
            <a:p>
              <a:pPr algn="dist"/>
              <a:endParaRPr lang="zh-CN" altLang="en-US" sz="140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398853" y="392010"/>
            <a:ext cx="9394295" cy="398780"/>
            <a:chOff x="331177" y="481770"/>
            <a:chExt cx="11541125" cy="489910"/>
          </a:xfrm>
        </p:grpSpPr>
        <p:sp>
          <p:nvSpPr>
            <p:cNvPr id="3" name="直接连接符 8"/>
            <p:cNvSpPr>
              <a:spLocks noChangeShapeType="1"/>
            </p:cNvSpPr>
            <p:nvPr/>
          </p:nvSpPr>
          <p:spPr bwMode="auto">
            <a:xfrm flipV="1">
              <a:off x="8124092" y="708636"/>
              <a:ext cx="3748210"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4" name="直接连接符 10"/>
            <p:cNvSpPr>
              <a:spLocks noChangeShapeType="1"/>
            </p:cNvSpPr>
            <p:nvPr/>
          </p:nvSpPr>
          <p:spPr bwMode="auto">
            <a:xfrm flipV="1">
              <a:off x="331177" y="710222"/>
              <a:ext cx="3326423"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5" name="文本框 12"/>
            <p:cNvSpPr>
              <a:spLocks noChangeArrowheads="1"/>
            </p:cNvSpPr>
            <p:nvPr/>
          </p:nvSpPr>
          <p:spPr bwMode="auto">
            <a:xfrm>
              <a:off x="4369914" y="481770"/>
              <a:ext cx="3463649" cy="489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dist" eaLnBrk="1" hangingPunct="1"/>
              <a:r>
                <a:rPr lang="en-US" altLang="zh-CN" sz="200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zh-CN" altLang="en-US" sz="2000">
                  <a:solidFill>
                    <a:schemeClr val="tx1">
                      <a:lumMod val="75000"/>
                      <a:lumOff val="25000"/>
                    </a:schemeClr>
                  </a:solidFill>
                  <a:latin typeface="微软雅黑" panose="020B0503020204020204" pitchFamily="34" charset="-122"/>
                  <a:ea typeface="微软雅黑" panose="020B0503020204020204" pitchFamily="34" charset="-122"/>
                  <a:sym typeface="+mn-ea"/>
                </a:rPr>
                <a:t>Outline</a:t>
              </a: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sym typeface="华文宋体" panose="02010600040101010101" pitchFamily="2" charset="-122"/>
              </a:endParaRPr>
            </a:p>
          </p:txBody>
        </p:sp>
      </p:grpSp>
      <p:sp>
        <p:nvSpPr>
          <p:cNvPr id="6" name="任意多边形 5"/>
          <p:cNvSpPr/>
          <p:nvPr/>
        </p:nvSpPr>
        <p:spPr>
          <a:xfrm>
            <a:off x="1700044" y="1806794"/>
            <a:ext cx="2213909" cy="2213909"/>
          </a:xfrm>
          <a:custGeom>
            <a:avLst/>
            <a:gdLst>
              <a:gd name="connsiteX0" fmla="*/ 951249 w 1271304"/>
              <a:gd name="connsiteY0" fmla="*/ 321989 h 1271304"/>
              <a:gd name="connsiteX1" fmla="*/ 1138810 w 1271304"/>
              <a:gd name="connsiteY1" fmla="*/ 265462 h 1271304"/>
              <a:gd name="connsiteX2" fmla="*/ 1207825 w 1271304"/>
              <a:gd name="connsiteY2" fmla="*/ 385000 h 1271304"/>
              <a:gd name="connsiteX3" fmla="*/ 1065091 w 1271304"/>
              <a:gd name="connsiteY3" fmla="*/ 519168 h 1271304"/>
              <a:gd name="connsiteX4" fmla="*/ 1065091 w 1271304"/>
              <a:gd name="connsiteY4" fmla="*/ 752136 h 1271304"/>
              <a:gd name="connsiteX5" fmla="*/ 1207825 w 1271304"/>
              <a:gd name="connsiteY5" fmla="*/ 886304 h 1271304"/>
              <a:gd name="connsiteX6" fmla="*/ 1138810 w 1271304"/>
              <a:gd name="connsiteY6" fmla="*/ 1005842 h 1271304"/>
              <a:gd name="connsiteX7" fmla="*/ 951249 w 1271304"/>
              <a:gd name="connsiteY7" fmla="*/ 949315 h 1271304"/>
              <a:gd name="connsiteX8" fmla="*/ 749493 w 1271304"/>
              <a:gd name="connsiteY8" fmla="*/ 1065799 h 1271304"/>
              <a:gd name="connsiteX9" fmla="*/ 704667 w 1271304"/>
              <a:gd name="connsiteY9" fmla="*/ 1256494 h 1271304"/>
              <a:gd name="connsiteX10" fmla="*/ 566637 w 1271304"/>
              <a:gd name="connsiteY10" fmla="*/ 1256494 h 1271304"/>
              <a:gd name="connsiteX11" fmla="*/ 521811 w 1271304"/>
              <a:gd name="connsiteY11" fmla="*/ 1065799 h 1271304"/>
              <a:gd name="connsiteX12" fmla="*/ 320055 w 1271304"/>
              <a:gd name="connsiteY12" fmla="*/ 949315 h 1271304"/>
              <a:gd name="connsiteX13" fmla="*/ 132494 w 1271304"/>
              <a:gd name="connsiteY13" fmla="*/ 1005842 h 1271304"/>
              <a:gd name="connsiteX14" fmla="*/ 63479 w 1271304"/>
              <a:gd name="connsiteY14" fmla="*/ 886304 h 1271304"/>
              <a:gd name="connsiteX15" fmla="*/ 206213 w 1271304"/>
              <a:gd name="connsiteY15" fmla="*/ 752136 h 1271304"/>
              <a:gd name="connsiteX16" fmla="*/ 206213 w 1271304"/>
              <a:gd name="connsiteY16" fmla="*/ 519168 h 1271304"/>
              <a:gd name="connsiteX17" fmla="*/ 63479 w 1271304"/>
              <a:gd name="connsiteY17" fmla="*/ 385000 h 1271304"/>
              <a:gd name="connsiteX18" fmla="*/ 132494 w 1271304"/>
              <a:gd name="connsiteY18" fmla="*/ 265462 h 1271304"/>
              <a:gd name="connsiteX19" fmla="*/ 320055 w 1271304"/>
              <a:gd name="connsiteY19" fmla="*/ 321989 h 1271304"/>
              <a:gd name="connsiteX20" fmla="*/ 521811 w 1271304"/>
              <a:gd name="connsiteY20" fmla="*/ 205505 h 1271304"/>
              <a:gd name="connsiteX21" fmla="*/ 566637 w 1271304"/>
              <a:gd name="connsiteY21" fmla="*/ 14810 h 1271304"/>
              <a:gd name="connsiteX22" fmla="*/ 704667 w 1271304"/>
              <a:gd name="connsiteY22" fmla="*/ 14810 h 1271304"/>
              <a:gd name="connsiteX23" fmla="*/ 749493 w 1271304"/>
              <a:gd name="connsiteY23" fmla="*/ 205505 h 1271304"/>
              <a:gd name="connsiteX24" fmla="*/ 951249 w 1271304"/>
              <a:gd name="connsiteY24" fmla="*/ 321989 h 1271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1304" h="1271304">
                <a:moveTo>
                  <a:pt x="818271" y="321580"/>
                </a:moveTo>
                <a:lnTo>
                  <a:pt x="954250" y="237363"/>
                </a:lnTo>
                <a:lnTo>
                  <a:pt x="1033941" y="317055"/>
                </a:lnTo>
                <a:lnTo>
                  <a:pt x="949724" y="453033"/>
                </a:lnTo>
                <a:cubicBezTo>
                  <a:pt x="982161" y="508819"/>
                  <a:pt x="999154" y="572238"/>
                  <a:pt x="998956" y="636769"/>
                </a:cubicBezTo>
                <a:lnTo>
                  <a:pt x="1139879" y="712421"/>
                </a:lnTo>
                <a:lnTo>
                  <a:pt x="1110710" y="821282"/>
                </a:lnTo>
                <a:lnTo>
                  <a:pt x="950840" y="816337"/>
                </a:lnTo>
                <a:cubicBezTo>
                  <a:pt x="918747" y="872321"/>
                  <a:pt x="872321" y="918747"/>
                  <a:pt x="816336" y="950841"/>
                </a:cubicBezTo>
                <a:lnTo>
                  <a:pt x="821282" y="1110710"/>
                </a:lnTo>
                <a:lnTo>
                  <a:pt x="712421" y="1139879"/>
                </a:lnTo>
                <a:lnTo>
                  <a:pt x="636769" y="998955"/>
                </a:lnTo>
                <a:cubicBezTo>
                  <a:pt x="572239" y="999154"/>
                  <a:pt x="508820" y="982161"/>
                  <a:pt x="453033" y="949724"/>
                </a:cubicBezTo>
                <a:lnTo>
                  <a:pt x="317054" y="1033941"/>
                </a:lnTo>
                <a:lnTo>
                  <a:pt x="237363" y="954249"/>
                </a:lnTo>
                <a:lnTo>
                  <a:pt x="321580" y="818271"/>
                </a:lnTo>
                <a:cubicBezTo>
                  <a:pt x="289143" y="762485"/>
                  <a:pt x="272150" y="699066"/>
                  <a:pt x="272348" y="634535"/>
                </a:cubicBezTo>
                <a:lnTo>
                  <a:pt x="131425" y="558883"/>
                </a:lnTo>
                <a:lnTo>
                  <a:pt x="160594" y="450022"/>
                </a:lnTo>
                <a:lnTo>
                  <a:pt x="320464" y="454967"/>
                </a:lnTo>
                <a:cubicBezTo>
                  <a:pt x="352557" y="398983"/>
                  <a:pt x="398983" y="352557"/>
                  <a:pt x="454968" y="320463"/>
                </a:cubicBezTo>
                <a:lnTo>
                  <a:pt x="450022" y="160594"/>
                </a:lnTo>
                <a:lnTo>
                  <a:pt x="558883" y="131425"/>
                </a:lnTo>
                <a:lnTo>
                  <a:pt x="634535" y="272349"/>
                </a:lnTo>
                <a:cubicBezTo>
                  <a:pt x="699065" y="272150"/>
                  <a:pt x="762484" y="289143"/>
                  <a:pt x="818271" y="321580"/>
                </a:cubicBezTo>
                <a:close/>
              </a:path>
            </a:pathLst>
          </a:custGeom>
          <a:solidFill>
            <a:schemeClr val="bg1">
              <a:lumMod val="65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49635" tIns="449635" rIns="449633" bIns="449633" numCol="1" spcCol="1270" anchor="ctr" anchorCtr="0">
            <a:noAutofit/>
          </a:bodyPr>
          <a:lstStyle/>
          <a:p>
            <a:pPr lvl="0" algn="ctr" defTabSz="977900">
              <a:lnSpc>
                <a:spcPct val="90000"/>
              </a:lnSpc>
              <a:spcBef>
                <a:spcPct val="0"/>
              </a:spcBef>
              <a:spcAft>
                <a:spcPct val="35000"/>
              </a:spcAft>
            </a:pPr>
            <a:endParaRPr lang="zh-CN" altLang="en-US" sz="2200" kern="1200">
              <a:cs typeface="+mn-ea"/>
              <a:sym typeface="+mn-lt"/>
            </a:endParaRPr>
          </a:p>
        </p:txBody>
      </p:sp>
      <p:sp>
        <p:nvSpPr>
          <p:cNvPr id="7" name="任意多边形 6"/>
          <p:cNvSpPr/>
          <p:nvPr/>
        </p:nvSpPr>
        <p:spPr>
          <a:xfrm>
            <a:off x="2345769" y="3882336"/>
            <a:ext cx="2536771" cy="2536771"/>
          </a:xfrm>
          <a:custGeom>
            <a:avLst/>
            <a:gdLst>
              <a:gd name="connsiteX0" fmla="*/ 1266355 w 1784090"/>
              <a:gd name="connsiteY0" fmla="*/ 284453 h 1784090"/>
              <a:gd name="connsiteX1" fmla="*/ 1405129 w 1784090"/>
              <a:gd name="connsiteY1" fmla="*/ 168001 h 1784090"/>
              <a:gd name="connsiteX2" fmla="*/ 1515993 w 1784090"/>
              <a:gd name="connsiteY2" fmla="*/ 261027 h 1784090"/>
              <a:gd name="connsiteX3" fmla="*/ 1425409 w 1784090"/>
              <a:gd name="connsiteY3" fmla="*/ 417915 h 1784090"/>
              <a:gd name="connsiteX4" fmla="*/ 1569336 w 1784090"/>
              <a:gd name="connsiteY4" fmla="*/ 667204 h 1784090"/>
              <a:gd name="connsiteX5" fmla="*/ 1750496 w 1784090"/>
              <a:gd name="connsiteY5" fmla="*/ 667199 h 1784090"/>
              <a:gd name="connsiteX6" fmla="*/ 1775627 w 1784090"/>
              <a:gd name="connsiteY6" fmla="*/ 809723 h 1784090"/>
              <a:gd name="connsiteX7" fmla="*/ 1605390 w 1784090"/>
              <a:gd name="connsiteY7" fmla="*/ 871679 h 1784090"/>
              <a:gd name="connsiteX8" fmla="*/ 1555405 w 1784090"/>
              <a:gd name="connsiteY8" fmla="*/ 1155160 h 1784090"/>
              <a:gd name="connsiteX9" fmla="*/ 1694185 w 1784090"/>
              <a:gd name="connsiteY9" fmla="*/ 1271605 h 1784090"/>
              <a:gd name="connsiteX10" fmla="*/ 1621823 w 1784090"/>
              <a:gd name="connsiteY10" fmla="*/ 1396939 h 1784090"/>
              <a:gd name="connsiteX11" fmla="*/ 1451590 w 1784090"/>
              <a:gd name="connsiteY11" fmla="*/ 1334974 h 1784090"/>
              <a:gd name="connsiteX12" fmla="*/ 1231081 w 1784090"/>
              <a:gd name="connsiteY12" fmla="*/ 1520003 h 1784090"/>
              <a:gd name="connsiteX13" fmla="*/ 1262543 w 1784090"/>
              <a:gd name="connsiteY13" fmla="*/ 1698410 h 1784090"/>
              <a:gd name="connsiteX14" fmla="*/ 1126548 w 1784090"/>
              <a:gd name="connsiteY14" fmla="*/ 1747908 h 1784090"/>
              <a:gd name="connsiteX15" fmla="*/ 1035972 w 1784090"/>
              <a:gd name="connsiteY15" fmla="*/ 1591017 h 1784090"/>
              <a:gd name="connsiteX16" fmla="*/ 748118 w 1784090"/>
              <a:gd name="connsiteY16" fmla="*/ 1591017 h 1784090"/>
              <a:gd name="connsiteX17" fmla="*/ 657542 w 1784090"/>
              <a:gd name="connsiteY17" fmla="*/ 1747908 h 1784090"/>
              <a:gd name="connsiteX18" fmla="*/ 521547 w 1784090"/>
              <a:gd name="connsiteY18" fmla="*/ 1698410 h 1784090"/>
              <a:gd name="connsiteX19" fmla="*/ 553009 w 1784090"/>
              <a:gd name="connsiteY19" fmla="*/ 1520003 h 1784090"/>
              <a:gd name="connsiteX20" fmla="*/ 332500 w 1784090"/>
              <a:gd name="connsiteY20" fmla="*/ 1334974 h 1784090"/>
              <a:gd name="connsiteX21" fmla="*/ 162267 w 1784090"/>
              <a:gd name="connsiteY21" fmla="*/ 1396939 h 1784090"/>
              <a:gd name="connsiteX22" fmla="*/ 89905 w 1784090"/>
              <a:gd name="connsiteY22" fmla="*/ 1271605 h 1784090"/>
              <a:gd name="connsiteX23" fmla="*/ 228685 w 1784090"/>
              <a:gd name="connsiteY23" fmla="*/ 1155161 h 1784090"/>
              <a:gd name="connsiteX24" fmla="*/ 178700 w 1784090"/>
              <a:gd name="connsiteY24" fmla="*/ 871680 h 1784090"/>
              <a:gd name="connsiteX25" fmla="*/ 8463 w 1784090"/>
              <a:gd name="connsiteY25" fmla="*/ 809723 h 1784090"/>
              <a:gd name="connsiteX26" fmla="*/ 33594 w 1784090"/>
              <a:gd name="connsiteY26" fmla="*/ 667199 h 1784090"/>
              <a:gd name="connsiteX27" fmla="*/ 214754 w 1784090"/>
              <a:gd name="connsiteY27" fmla="*/ 667204 h 1784090"/>
              <a:gd name="connsiteX28" fmla="*/ 358681 w 1784090"/>
              <a:gd name="connsiteY28" fmla="*/ 417915 h 1784090"/>
              <a:gd name="connsiteX29" fmla="*/ 268097 w 1784090"/>
              <a:gd name="connsiteY29" fmla="*/ 261027 h 1784090"/>
              <a:gd name="connsiteX30" fmla="*/ 378961 w 1784090"/>
              <a:gd name="connsiteY30" fmla="*/ 168001 h 1784090"/>
              <a:gd name="connsiteX31" fmla="*/ 517735 w 1784090"/>
              <a:gd name="connsiteY31" fmla="*/ 284453 h 1784090"/>
              <a:gd name="connsiteX32" fmla="*/ 788230 w 1784090"/>
              <a:gd name="connsiteY32" fmla="*/ 186001 h 1784090"/>
              <a:gd name="connsiteX33" fmla="*/ 819683 w 1784090"/>
              <a:gd name="connsiteY33" fmla="*/ 7592 h 1784090"/>
              <a:gd name="connsiteX34" fmla="*/ 964407 w 1784090"/>
              <a:gd name="connsiteY34" fmla="*/ 7592 h 1784090"/>
              <a:gd name="connsiteX35" fmla="*/ 995860 w 1784090"/>
              <a:gd name="connsiteY35" fmla="*/ 186001 h 1784090"/>
              <a:gd name="connsiteX36" fmla="*/ 1266355 w 1784090"/>
              <a:gd name="connsiteY36" fmla="*/ 284453 h 1784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784090" h="1784090">
                <a:moveTo>
                  <a:pt x="1266355" y="284453"/>
                </a:moveTo>
                <a:lnTo>
                  <a:pt x="1405129" y="168001"/>
                </a:lnTo>
                <a:lnTo>
                  <a:pt x="1515993" y="261027"/>
                </a:lnTo>
                <a:lnTo>
                  <a:pt x="1425409" y="417915"/>
                </a:lnTo>
                <a:cubicBezTo>
                  <a:pt x="1489820" y="490373"/>
                  <a:pt x="1538792" y="575194"/>
                  <a:pt x="1569336" y="667204"/>
                </a:cubicBezTo>
                <a:lnTo>
                  <a:pt x="1750496" y="667199"/>
                </a:lnTo>
                <a:lnTo>
                  <a:pt x="1775627" y="809723"/>
                </a:lnTo>
                <a:lnTo>
                  <a:pt x="1605390" y="871679"/>
                </a:lnTo>
                <a:cubicBezTo>
                  <a:pt x="1608157" y="968587"/>
                  <a:pt x="1591149" y="1065043"/>
                  <a:pt x="1555405" y="1155160"/>
                </a:cubicBezTo>
                <a:lnTo>
                  <a:pt x="1694185" y="1271605"/>
                </a:lnTo>
                <a:lnTo>
                  <a:pt x="1621823" y="1396939"/>
                </a:lnTo>
                <a:lnTo>
                  <a:pt x="1451590" y="1334974"/>
                </a:lnTo>
                <a:cubicBezTo>
                  <a:pt x="1391418" y="1410988"/>
                  <a:pt x="1316389" y="1473945"/>
                  <a:pt x="1231081" y="1520003"/>
                </a:cubicBezTo>
                <a:lnTo>
                  <a:pt x="1262543" y="1698410"/>
                </a:lnTo>
                <a:lnTo>
                  <a:pt x="1126548" y="1747908"/>
                </a:lnTo>
                <a:lnTo>
                  <a:pt x="1035972" y="1591017"/>
                </a:lnTo>
                <a:cubicBezTo>
                  <a:pt x="941017" y="1610570"/>
                  <a:pt x="843073" y="1610570"/>
                  <a:pt x="748118" y="1591017"/>
                </a:cubicBezTo>
                <a:lnTo>
                  <a:pt x="657542" y="1747908"/>
                </a:lnTo>
                <a:lnTo>
                  <a:pt x="521547" y="1698410"/>
                </a:lnTo>
                <a:lnTo>
                  <a:pt x="553009" y="1520003"/>
                </a:lnTo>
                <a:cubicBezTo>
                  <a:pt x="467701" y="1473945"/>
                  <a:pt x="392672" y="1410988"/>
                  <a:pt x="332500" y="1334974"/>
                </a:cubicBezTo>
                <a:lnTo>
                  <a:pt x="162267" y="1396939"/>
                </a:lnTo>
                <a:lnTo>
                  <a:pt x="89905" y="1271605"/>
                </a:lnTo>
                <a:lnTo>
                  <a:pt x="228685" y="1155161"/>
                </a:lnTo>
                <a:cubicBezTo>
                  <a:pt x="192941" y="1065043"/>
                  <a:pt x="175933" y="968588"/>
                  <a:pt x="178700" y="871680"/>
                </a:cubicBezTo>
                <a:lnTo>
                  <a:pt x="8463" y="809723"/>
                </a:lnTo>
                <a:lnTo>
                  <a:pt x="33594" y="667199"/>
                </a:lnTo>
                <a:lnTo>
                  <a:pt x="214754" y="667204"/>
                </a:lnTo>
                <a:cubicBezTo>
                  <a:pt x="245299" y="575194"/>
                  <a:pt x="294270" y="490372"/>
                  <a:pt x="358681" y="417915"/>
                </a:cubicBezTo>
                <a:lnTo>
                  <a:pt x="268097" y="261027"/>
                </a:lnTo>
                <a:lnTo>
                  <a:pt x="378961" y="168001"/>
                </a:lnTo>
                <a:lnTo>
                  <a:pt x="517735" y="284453"/>
                </a:lnTo>
                <a:cubicBezTo>
                  <a:pt x="600277" y="233603"/>
                  <a:pt x="692313" y="200104"/>
                  <a:pt x="788230" y="186001"/>
                </a:cubicBezTo>
                <a:lnTo>
                  <a:pt x="819683" y="7592"/>
                </a:lnTo>
                <a:lnTo>
                  <a:pt x="964407" y="7592"/>
                </a:lnTo>
                <a:lnTo>
                  <a:pt x="995860" y="186001"/>
                </a:lnTo>
                <a:cubicBezTo>
                  <a:pt x="1091776" y="200104"/>
                  <a:pt x="1183813" y="233603"/>
                  <a:pt x="1266355" y="284453"/>
                </a:cubicBezTo>
                <a:close/>
              </a:path>
            </a:pathLst>
          </a:custGeom>
          <a:solidFill>
            <a:schemeClr val="bg1">
              <a:lumMod val="50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400591" tIns="459825" rIns="400591" bIns="491026" numCol="1" spcCol="1270" anchor="ctr" anchorCtr="0">
            <a:noAutofit/>
          </a:bodyPr>
          <a:lstStyle/>
          <a:p>
            <a:pPr lvl="0" algn="ctr" defTabSz="1466850">
              <a:lnSpc>
                <a:spcPct val="90000"/>
              </a:lnSpc>
              <a:spcBef>
                <a:spcPct val="0"/>
              </a:spcBef>
              <a:spcAft>
                <a:spcPct val="35000"/>
              </a:spcAft>
            </a:pPr>
            <a:endParaRPr lang="zh-CN" altLang="en-US" sz="3300" kern="1200">
              <a:cs typeface="+mn-ea"/>
              <a:sym typeface="+mn-lt"/>
            </a:endParaRPr>
          </a:p>
        </p:txBody>
      </p:sp>
      <p:sp>
        <p:nvSpPr>
          <p:cNvPr id="8" name="任意多边形 7"/>
          <p:cNvSpPr/>
          <p:nvPr/>
        </p:nvSpPr>
        <p:spPr>
          <a:xfrm>
            <a:off x="869830" y="3282735"/>
            <a:ext cx="1844925" cy="1844925"/>
          </a:xfrm>
          <a:custGeom>
            <a:avLst/>
            <a:gdLst>
              <a:gd name="connsiteX0" fmla="*/ 970865 w 1297520"/>
              <a:gd name="connsiteY0" fmla="*/ 328629 h 1297520"/>
              <a:gd name="connsiteX1" fmla="*/ 1162294 w 1297520"/>
              <a:gd name="connsiteY1" fmla="*/ 270936 h 1297520"/>
              <a:gd name="connsiteX2" fmla="*/ 1232732 w 1297520"/>
              <a:gd name="connsiteY2" fmla="*/ 392939 h 1297520"/>
              <a:gd name="connsiteX3" fmla="*/ 1087054 w 1297520"/>
              <a:gd name="connsiteY3" fmla="*/ 529874 h 1297520"/>
              <a:gd name="connsiteX4" fmla="*/ 1087054 w 1297520"/>
              <a:gd name="connsiteY4" fmla="*/ 767646 h 1297520"/>
              <a:gd name="connsiteX5" fmla="*/ 1232732 w 1297520"/>
              <a:gd name="connsiteY5" fmla="*/ 904581 h 1297520"/>
              <a:gd name="connsiteX6" fmla="*/ 1162294 w 1297520"/>
              <a:gd name="connsiteY6" fmla="*/ 1026584 h 1297520"/>
              <a:gd name="connsiteX7" fmla="*/ 970865 w 1297520"/>
              <a:gd name="connsiteY7" fmla="*/ 968891 h 1297520"/>
              <a:gd name="connsiteX8" fmla="*/ 764949 w 1297520"/>
              <a:gd name="connsiteY8" fmla="*/ 1087777 h 1297520"/>
              <a:gd name="connsiteX9" fmla="*/ 719198 w 1297520"/>
              <a:gd name="connsiteY9" fmla="*/ 1282405 h 1297520"/>
              <a:gd name="connsiteX10" fmla="*/ 578322 w 1297520"/>
              <a:gd name="connsiteY10" fmla="*/ 1282405 h 1297520"/>
              <a:gd name="connsiteX11" fmla="*/ 532571 w 1297520"/>
              <a:gd name="connsiteY11" fmla="*/ 1087777 h 1297520"/>
              <a:gd name="connsiteX12" fmla="*/ 326655 w 1297520"/>
              <a:gd name="connsiteY12" fmla="*/ 968891 h 1297520"/>
              <a:gd name="connsiteX13" fmla="*/ 135226 w 1297520"/>
              <a:gd name="connsiteY13" fmla="*/ 1026584 h 1297520"/>
              <a:gd name="connsiteX14" fmla="*/ 64788 w 1297520"/>
              <a:gd name="connsiteY14" fmla="*/ 904581 h 1297520"/>
              <a:gd name="connsiteX15" fmla="*/ 210466 w 1297520"/>
              <a:gd name="connsiteY15" fmla="*/ 767646 h 1297520"/>
              <a:gd name="connsiteX16" fmla="*/ 210466 w 1297520"/>
              <a:gd name="connsiteY16" fmla="*/ 529874 h 1297520"/>
              <a:gd name="connsiteX17" fmla="*/ 64788 w 1297520"/>
              <a:gd name="connsiteY17" fmla="*/ 392939 h 1297520"/>
              <a:gd name="connsiteX18" fmla="*/ 135226 w 1297520"/>
              <a:gd name="connsiteY18" fmla="*/ 270936 h 1297520"/>
              <a:gd name="connsiteX19" fmla="*/ 326655 w 1297520"/>
              <a:gd name="connsiteY19" fmla="*/ 328629 h 1297520"/>
              <a:gd name="connsiteX20" fmla="*/ 532571 w 1297520"/>
              <a:gd name="connsiteY20" fmla="*/ 209743 h 1297520"/>
              <a:gd name="connsiteX21" fmla="*/ 578322 w 1297520"/>
              <a:gd name="connsiteY21" fmla="*/ 15115 h 1297520"/>
              <a:gd name="connsiteX22" fmla="*/ 719198 w 1297520"/>
              <a:gd name="connsiteY22" fmla="*/ 15115 h 1297520"/>
              <a:gd name="connsiteX23" fmla="*/ 764949 w 1297520"/>
              <a:gd name="connsiteY23" fmla="*/ 209743 h 1297520"/>
              <a:gd name="connsiteX24" fmla="*/ 970865 w 1297520"/>
              <a:gd name="connsiteY24" fmla="*/ 328629 h 1297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97520" h="1297520">
                <a:moveTo>
                  <a:pt x="970865" y="328629"/>
                </a:moveTo>
                <a:lnTo>
                  <a:pt x="1162294" y="270936"/>
                </a:lnTo>
                <a:lnTo>
                  <a:pt x="1232732" y="392939"/>
                </a:lnTo>
                <a:lnTo>
                  <a:pt x="1087054" y="529874"/>
                </a:lnTo>
                <a:cubicBezTo>
                  <a:pt x="1108171" y="607725"/>
                  <a:pt x="1108171" y="689795"/>
                  <a:pt x="1087054" y="767646"/>
                </a:cubicBezTo>
                <a:lnTo>
                  <a:pt x="1232732" y="904581"/>
                </a:lnTo>
                <a:lnTo>
                  <a:pt x="1162294" y="1026584"/>
                </a:lnTo>
                <a:lnTo>
                  <a:pt x="970865" y="968891"/>
                </a:lnTo>
                <a:cubicBezTo>
                  <a:pt x="914003" y="1026104"/>
                  <a:pt x="842928" y="1067139"/>
                  <a:pt x="764949" y="1087777"/>
                </a:cubicBezTo>
                <a:lnTo>
                  <a:pt x="719198" y="1282405"/>
                </a:lnTo>
                <a:lnTo>
                  <a:pt x="578322" y="1282405"/>
                </a:lnTo>
                <a:lnTo>
                  <a:pt x="532571" y="1087777"/>
                </a:lnTo>
                <a:cubicBezTo>
                  <a:pt x="454592" y="1067139"/>
                  <a:pt x="383517" y="1026104"/>
                  <a:pt x="326655" y="968891"/>
                </a:cubicBezTo>
                <a:lnTo>
                  <a:pt x="135226" y="1026584"/>
                </a:lnTo>
                <a:lnTo>
                  <a:pt x="64788" y="904581"/>
                </a:lnTo>
                <a:lnTo>
                  <a:pt x="210466" y="767646"/>
                </a:lnTo>
                <a:cubicBezTo>
                  <a:pt x="189349" y="689795"/>
                  <a:pt x="189349" y="607725"/>
                  <a:pt x="210466" y="529874"/>
                </a:cubicBezTo>
                <a:lnTo>
                  <a:pt x="64788" y="392939"/>
                </a:lnTo>
                <a:lnTo>
                  <a:pt x="135226" y="270936"/>
                </a:lnTo>
                <a:lnTo>
                  <a:pt x="326655" y="328629"/>
                </a:lnTo>
                <a:cubicBezTo>
                  <a:pt x="383517" y="271416"/>
                  <a:pt x="454592" y="230381"/>
                  <a:pt x="532571" y="209743"/>
                </a:cubicBezTo>
                <a:lnTo>
                  <a:pt x="578322" y="15115"/>
                </a:lnTo>
                <a:lnTo>
                  <a:pt x="719198" y="15115"/>
                </a:lnTo>
                <a:lnTo>
                  <a:pt x="764949" y="209743"/>
                </a:lnTo>
                <a:cubicBezTo>
                  <a:pt x="842928" y="230381"/>
                  <a:pt x="914003" y="271416"/>
                  <a:pt x="970865" y="328629"/>
                </a:cubicBezTo>
                <a:close/>
              </a:path>
            </a:pathLst>
          </a:custGeom>
          <a:solidFill>
            <a:schemeClr val="bg1">
              <a:lumMod val="50000"/>
            </a:schemeClr>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52055" tIns="354029" rIns="352055" bIns="354029" numCol="1" spcCol="1270" anchor="ctr" anchorCtr="0">
            <a:noAutofit/>
          </a:bodyPr>
          <a:lstStyle/>
          <a:p>
            <a:pPr lvl="0" algn="ctr" defTabSz="889000">
              <a:lnSpc>
                <a:spcPct val="90000"/>
              </a:lnSpc>
              <a:spcBef>
                <a:spcPct val="0"/>
              </a:spcBef>
              <a:spcAft>
                <a:spcPct val="35000"/>
              </a:spcAft>
            </a:pPr>
            <a:endParaRPr lang="zh-CN" altLang="en-US" sz="2000" kern="1200">
              <a:cs typeface="+mn-ea"/>
              <a:sym typeface="+mn-lt"/>
            </a:endParaRPr>
          </a:p>
        </p:txBody>
      </p:sp>
      <p:sp>
        <p:nvSpPr>
          <p:cNvPr id="9" name="环形箭头 8"/>
          <p:cNvSpPr/>
          <p:nvPr/>
        </p:nvSpPr>
        <p:spPr>
          <a:xfrm>
            <a:off x="2136274" y="3507680"/>
            <a:ext cx="3247067" cy="3247067"/>
          </a:xfrm>
          <a:prstGeom prst="circularArrow">
            <a:avLst>
              <a:gd name="adj1" fmla="val 4688"/>
              <a:gd name="adj2" fmla="val 299029"/>
              <a:gd name="adj3" fmla="val 2488280"/>
              <a:gd name="adj4" fmla="val 15922710"/>
              <a:gd name="adj5" fmla="val 5469"/>
            </a:avLst>
          </a:prstGeom>
          <a:solidFill>
            <a:schemeClr val="bg1">
              <a:lumMod val="85000"/>
            </a:schemeClr>
          </a:solidFill>
          <a:ln>
            <a:no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endParaRPr lang="zh-CN" altLang="en-US">
              <a:cs typeface="+mn-ea"/>
              <a:sym typeface="+mn-lt"/>
            </a:endParaRPr>
          </a:p>
        </p:txBody>
      </p:sp>
      <p:sp>
        <p:nvSpPr>
          <p:cNvPr id="10" name="形状 9"/>
          <p:cNvSpPr/>
          <p:nvPr/>
        </p:nvSpPr>
        <p:spPr>
          <a:xfrm>
            <a:off x="543096" y="2880323"/>
            <a:ext cx="2359196" cy="2359196"/>
          </a:xfrm>
          <a:prstGeom prst="leftCircularArrow">
            <a:avLst>
              <a:gd name="adj1" fmla="val 6452"/>
              <a:gd name="adj2" fmla="val 429999"/>
              <a:gd name="adj3" fmla="val 10489124"/>
              <a:gd name="adj4" fmla="val 14837806"/>
              <a:gd name="adj5" fmla="val 7527"/>
            </a:avLst>
          </a:prstGeom>
          <a:solidFill>
            <a:schemeClr val="bg1">
              <a:lumMod val="85000"/>
            </a:schemeClr>
          </a:solidFill>
          <a:ln>
            <a:noFill/>
          </a:ln>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endParaRPr lang="zh-CN" altLang="en-US">
              <a:cs typeface="+mn-ea"/>
              <a:sym typeface="+mn-lt"/>
            </a:endParaRPr>
          </a:p>
        </p:txBody>
      </p:sp>
      <p:sp>
        <p:nvSpPr>
          <p:cNvPr id="11" name="椭圆 10"/>
          <p:cNvSpPr/>
          <p:nvPr/>
        </p:nvSpPr>
        <p:spPr>
          <a:xfrm>
            <a:off x="6051127" y="2406527"/>
            <a:ext cx="567590" cy="567590"/>
          </a:xfrm>
          <a:prstGeom prst="ellipse">
            <a:avLst/>
          </a:prstGeom>
          <a:solidFill>
            <a:srgbClr val="4C4C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cs typeface="+mn-ea"/>
                <a:sym typeface="+mn-lt"/>
              </a:rPr>
              <a:t>1</a:t>
            </a:r>
            <a:endParaRPr lang="zh-CN" altLang="en-US" sz="2000">
              <a:cs typeface="+mn-ea"/>
              <a:sym typeface="+mn-lt"/>
            </a:endParaRPr>
          </a:p>
        </p:txBody>
      </p:sp>
      <p:sp>
        <p:nvSpPr>
          <p:cNvPr id="12" name="椭圆 11"/>
          <p:cNvSpPr/>
          <p:nvPr/>
        </p:nvSpPr>
        <p:spPr>
          <a:xfrm>
            <a:off x="6066558" y="3823023"/>
            <a:ext cx="567590" cy="567590"/>
          </a:xfrm>
          <a:prstGeom prst="ellipse">
            <a:avLst/>
          </a:prstGeom>
          <a:solidFill>
            <a:srgbClr val="4C4C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smtClean="0">
                <a:cs typeface="+mn-ea"/>
                <a:sym typeface="+mn-lt"/>
              </a:rPr>
              <a:t>2</a:t>
            </a:r>
            <a:endParaRPr lang="zh-CN" altLang="en-US" sz="2000">
              <a:cs typeface="+mn-ea"/>
              <a:sym typeface="+mn-lt"/>
            </a:endParaRPr>
          </a:p>
        </p:txBody>
      </p:sp>
      <p:sp>
        <p:nvSpPr>
          <p:cNvPr id="13" name="椭圆 12"/>
          <p:cNvSpPr/>
          <p:nvPr/>
        </p:nvSpPr>
        <p:spPr>
          <a:xfrm>
            <a:off x="6066557" y="5239519"/>
            <a:ext cx="567590" cy="567590"/>
          </a:xfrm>
          <a:prstGeom prst="ellipse">
            <a:avLst/>
          </a:prstGeom>
          <a:solidFill>
            <a:srgbClr val="4C4C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smtClean="0">
                <a:cs typeface="+mn-ea"/>
                <a:sym typeface="+mn-lt"/>
              </a:rPr>
              <a:t>3</a:t>
            </a:r>
            <a:endParaRPr lang="zh-CN" altLang="en-US" sz="2000">
              <a:cs typeface="+mn-ea"/>
              <a:sym typeface="+mn-lt"/>
            </a:endParaRPr>
          </a:p>
        </p:txBody>
      </p:sp>
      <p:sp>
        <p:nvSpPr>
          <p:cNvPr id="14" name="Freeform 12"/>
          <p:cNvSpPr>
            <a:spLocks noEditPoints="1"/>
          </p:cNvSpPr>
          <p:nvPr/>
        </p:nvSpPr>
        <p:spPr bwMode="auto">
          <a:xfrm>
            <a:off x="1444248" y="3871219"/>
            <a:ext cx="677527" cy="677527"/>
          </a:xfrm>
          <a:custGeom>
            <a:avLst/>
            <a:gdLst>
              <a:gd name="T0" fmla="*/ 473 w 548"/>
              <a:gd name="T1" fmla="*/ 86 h 548"/>
              <a:gd name="T2" fmla="*/ 468 w 548"/>
              <a:gd name="T3" fmla="*/ 82 h 548"/>
              <a:gd name="T4" fmla="*/ 464 w 548"/>
              <a:gd name="T5" fmla="*/ 77 h 548"/>
              <a:gd name="T6" fmla="*/ 458 w 548"/>
              <a:gd name="T7" fmla="*/ 73 h 548"/>
              <a:gd name="T8" fmla="*/ 90 w 548"/>
              <a:gd name="T9" fmla="*/ 73 h 548"/>
              <a:gd name="T10" fmla="*/ 86 w 548"/>
              <a:gd name="T11" fmla="*/ 77 h 548"/>
              <a:gd name="T12" fmla="*/ 81 w 548"/>
              <a:gd name="T13" fmla="*/ 82 h 548"/>
              <a:gd name="T14" fmla="*/ 75 w 548"/>
              <a:gd name="T15" fmla="*/ 86 h 548"/>
              <a:gd name="T16" fmla="*/ 0 w 548"/>
              <a:gd name="T17" fmla="*/ 273 h 548"/>
              <a:gd name="T18" fmla="*/ 90 w 548"/>
              <a:gd name="T19" fmla="*/ 476 h 548"/>
              <a:gd name="T20" fmla="*/ 458 w 548"/>
              <a:gd name="T21" fmla="*/ 476 h 548"/>
              <a:gd name="T22" fmla="*/ 548 w 548"/>
              <a:gd name="T23" fmla="*/ 273 h 548"/>
              <a:gd name="T24" fmla="*/ 229 w 548"/>
              <a:gd name="T25" fmla="*/ 37 h 548"/>
              <a:gd name="T26" fmla="*/ 112 w 548"/>
              <a:gd name="T27" fmla="*/ 95 h 548"/>
              <a:gd name="T28" fmla="*/ 90 w 548"/>
              <a:gd name="T29" fmla="*/ 118 h 548"/>
              <a:gd name="T30" fmla="*/ 120 w 548"/>
              <a:gd name="T31" fmla="*/ 259 h 548"/>
              <a:gd name="T32" fmla="*/ 90 w 548"/>
              <a:gd name="T33" fmla="*/ 118 h 548"/>
              <a:gd name="T34" fmla="*/ 120 w 548"/>
              <a:gd name="T35" fmla="*/ 290 h 548"/>
              <a:gd name="T36" fmla="*/ 90 w 548"/>
              <a:gd name="T37" fmla="*/ 430 h 548"/>
              <a:gd name="T38" fmla="*/ 112 w 548"/>
              <a:gd name="T39" fmla="*/ 454 h 548"/>
              <a:gd name="T40" fmla="*/ 229 w 548"/>
              <a:gd name="T41" fmla="*/ 511 h 548"/>
              <a:gd name="T42" fmla="*/ 259 w 548"/>
              <a:gd name="T43" fmla="*/ 493 h 548"/>
              <a:gd name="T44" fmla="*/ 217 w 548"/>
              <a:gd name="T45" fmla="*/ 456 h 548"/>
              <a:gd name="T46" fmla="*/ 185 w 548"/>
              <a:gd name="T47" fmla="*/ 408 h 548"/>
              <a:gd name="T48" fmla="*/ 259 w 548"/>
              <a:gd name="T49" fmla="*/ 493 h 548"/>
              <a:gd name="T50" fmla="*/ 171 w 548"/>
              <a:gd name="T51" fmla="*/ 378 h 548"/>
              <a:gd name="T52" fmla="*/ 154 w 548"/>
              <a:gd name="T53" fmla="*/ 315 h 548"/>
              <a:gd name="T54" fmla="*/ 259 w 548"/>
              <a:gd name="T55" fmla="*/ 290 h 548"/>
              <a:gd name="T56" fmla="*/ 259 w 548"/>
              <a:gd name="T57" fmla="*/ 259 h 548"/>
              <a:gd name="T58" fmla="*/ 154 w 548"/>
              <a:gd name="T59" fmla="*/ 232 h 548"/>
              <a:gd name="T60" fmla="*/ 171 w 548"/>
              <a:gd name="T61" fmla="*/ 170 h 548"/>
              <a:gd name="T62" fmla="*/ 259 w 548"/>
              <a:gd name="T63" fmla="*/ 259 h 548"/>
              <a:gd name="T64" fmla="*/ 185 w 548"/>
              <a:gd name="T65" fmla="*/ 141 h 548"/>
              <a:gd name="T66" fmla="*/ 217 w 548"/>
              <a:gd name="T67" fmla="*/ 92 h 548"/>
              <a:gd name="T68" fmla="*/ 259 w 548"/>
              <a:gd name="T69" fmla="*/ 53 h 548"/>
              <a:gd name="T70" fmla="*/ 515 w 548"/>
              <a:gd name="T71" fmla="*/ 259 h 548"/>
              <a:gd name="T72" fmla="*/ 406 w 548"/>
              <a:gd name="T73" fmla="*/ 155 h 548"/>
              <a:gd name="T74" fmla="*/ 515 w 548"/>
              <a:gd name="T75" fmla="*/ 259 h 548"/>
              <a:gd name="T76" fmla="*/ 393 w 548"/>
              <a:gd name="T77" fmla="*/ 127 h 548"/>
              <a:gd name="T78" fmla="*/ 436 w 548"/>
              <a:gd name="T79" fmla="*/ 95 h 548"/>
              <a:gd name="T80" fmla="*/ 304 w 548"/>
              <a:gd name="T81" fmla="*/ 65 h 548"/>
              <a:gd name="T82" fmla="*/ 353 w 548"/>
              <a:gd name="T83" fmla="*/ 123 h 548"/>
              <a:gd name="T84" fmla="*/ 289 w 548"/>
              <a:gd name="T85" fmla="*/ 157 h 548"/>
              <a:gd name="T86" fmla="*/ 289 w 548"/>
              <a:gd name="T87" fmla="*/ 189 h 548"/>
              <a:gd name="T88" fmla="*/ 385 w 548"/>
              <a:gd name="T89" fmla="*/ 194 h 548"/>
              <a:gd name="T90" fmla="*/ 397 w 548"/>
              <a:gd name="T91" fmla="*/ 259 h 548"/>
              <a:gd name="T92" fmla="*/ 289 w 548"/>
              <a:gd name="T93" fmla="*/ 189 h 548"/>
              <a:gd name="T94" fmla="*/ 397 w 548"/>
              <a:gd name="T95" fmla="*/ 290 h 548"/>
              <a:gd name="T96" fmla="*/ 385 w 548"/>
              <a:gd name="T97" fmla="*/ 355 h 548"/>
              <a:gd name="T98" fmla="*/ 289 w 548"/>
              <a:gd name="T99" fmla="*/ 359 h 548"/>
              <a:gd name="T100" fmla="*/ 289 w 548"/>
              <a:gd name="T101" fmla="*/ 493 h 548"/>
              <a:gd name="T102" fmla="*/ 363 w 548"/>
              <a:gd name="T103" fmla="*/ 408 h 548"/>
              <a:gd name="T104" fmla="*/ 331 w 548"/>
              <a:gd name="T105" fmla="*/ 456 h 548"/>
              <a:gd name="T106" fmla="*/ 289 w 548"/>
              <a:gd name="T107" fmla="*/ 493 h 548"/>
              <a:gd name="T108" fmla="*/ 393 w 548"/>
              <a:gd name="T109" fmla="*/ 421 h 548"/>
              <a:gd name="T110" fmla="*/ 319 w 548"/>
              <a:gd name="T111" fmla="*/ 511 h 548"/>
              <a:gd name="T112" fmla="*/ 406 w 548"/>
              <a:gd name="T113" fmla="*/ 392 h 548"/>
              <a:gd name="T114" fmla="*/ 515 w 548"/>
              <a:gd name="T115" fmla="*/ 290 h 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48" h="548">
                <a:moveTo>
                  <a:pt x="481" y="95"/>
                </a:moveTo>
                <a:cubicBezTo>
                  <a:pt x="478" y="92"/>
                  <a:pt x="475" y="89"/>
                  <a:pt x="473" y="86"/>
                </a:cubicBezTo>
                <a:cubicBezTo>
                  <a:pt x="473" y="86"/>
                  <a:pt x="473" y="86"/>
                  <a:pt x="471" y="84"/>
                </a:cubicBezTo>
                <a:cubicBezTo>
                  <a:pt x="471" y="83"/>
                  <a:pt x="470" y="83"/>
                  <a:pt x="468" y="82"/>
                </a:cubicBezTo>
                <a:cubicBezTo>
                  <a:pt x="468" y="82"/>
                  <a:pt x="468" y="80"/>
                  <a:pt x="467" y="80"/>
                </a:cubicBezTo>
                <a:cubicBezTo>
                  <a:pt x="467" y="79"/>
                  <a:pt x="465" y="77"/>
                  <a:pt x="464" y="77"/>
                </a:cubicBezTo>
                <a:cubicBezTo>
                  <a:pt x="462" y="76"/>
                  <a:pt x="462" y="76"/>
                  <a:pt x="462" y="76"/>
                </a:cubicBezTo>
                <a:cubicBezTo>
                  <a:pt x="461" y="74"/>
                  <a:pt x="459" y="73"/>
                  <a:pt x="458" y="73"/>
                </a:cubicBezTo>
                <a:cubicBezTo>
                  <a:pt x="411" y="27"/>
                  <a:pt x="346" y="0"/>
                  <a:pt x="275" y="0"/>
                </a:cubicBezTo>
                <a:cubicBezTo>
                  <a:pt x="204" y="0"/>
                  <a:pt x="139" y="27"/>
                  <a:pt x="90" y="73"/>
                </a:cubicBezTo>
                <a:cubicBezTo>
                  <a:pt x="89" y="73"/>
                  <a:pt x="87" y="74"/>
                  <a:pt x="86" y="76"/>
                </a:cubicBezTo>
                <a:cubicBezTo>
                  <a:pt x="86" y="76"/>
                  <a:pt x="86" y="76"/>
                  <a:pt x="86" y="77"/>
                </a:cubicBezTo>
                <a:cubicBezTo>
                  <a:pt x="84" y="77"/>
                  <a:pt x="83" y="79"/>
                  <a:pt x="81" y="80"/>
                </a:cubicBezTo>
                <a:cubicBezTo>
                  <a:pt x="81" y="82"/>
                  <a:pt x="81" y="82"/>
                  <a:pt x="81" y="82"/>
                </a:cubicBezTo>
                <a:cubicBezTo>
                  <a:pt x="80" y="83"/>
                  <a:pt x="78" y="83"/>
                  <a:pt x="77" y="84"/>
                </a:cubicBezTo>
                <a:cubicBezTo>
                  <a:pt x="77" y="86"/>
                  <a:pt x="77" y="86"/>
                  <a:pt x="75" y="86"/>
                </a:cubicBezTo>
                <a:cubicBezTo>
                  <a:pt x="74" y="89"/>
                  <a:pt x="71" y="92"/>
                  <a:pt x="68" y="95"/>
                </a:cubicBezTo>
                <a:cubicBezTo>
                  <a:pt x="25" y="144"/>
                  <a:pt x="0" y="206"/>
                  <a:pt x="0" y="273"/>
                </a:cubicBezTo>
                <a:cubicBezTo>
                  <a:pt x="0" y="343"/>
                  <a:pt x="25" y="405"/>
                  <a:pt x="68" y="454"/>
                </a:cubicBezTo>
                <a:cubicBezTo>
                  <a:pt x="74" y="461"/>
                  <a:pt x="83" y="468"/>
                  <a:pt x="90" y="476"/>
                </a:cubicBezTo>
                <a:cubicBezTo>
                  <a:pt x="139" y="520"/>
                  <a:pt x="204" y="548"/>
                  <a:pt x="275" y="548"/>
                </a:cubicBezTo>
                <a:cubicBezTo>
                  <a:pt x="346" y="548"/>
                  <a:pt x="409" y="520"/>
                  <a:pt x="458" y="476"/>
                </a:cubicBezTo>
                <a:cubicBezTo>
                  <a:pt x="467" y="468"/>
                  <a:pt x="474" y="461"/>
                  <a:pt x="481" y="454"/>
                </a:cubicBezTo>
                <a:cubicBezTo>
                  <a:pt x="523" y="405"/>
                  <a:pt x="548" y="343"/>
                  <a:pt x="548" y="273"/>
                </a:cubicBezTo>
                <a:cubicBezTo>
                  <a:pt x="548" y="206"/>
                  <a:pt x="523" y="144"/>
                  <a:pt x="481" y="95"/>
                </a:cubicBezTo>
                <a:close/>
                <a:moveTo>
                  <a:pt x="229" y="37"/>
                </a:moveTo>
                <a:cubicBezTo>
                  <a:pt x="199" y="61"/>
                  <a:pt x="174" y="92"/>
                  <a:pt x="157" y="127"/>
                </a:cubicBezTo>
                <a:cubicBezTo>
                  <a:pt x="140" y="118"/>
                  <a:pt x="126" y="107"/>
                  <a:pt x="112" y="95"/>
                </a:cubicBezTo>
                <a:cubicBezTo>
                  <a:pt x="145" y="65"/>
                  <a:pt x="185" y="45"/>
                  <a:pt x="229" y="37"/>
                </a:cubicBezTo>
                <a:close/>
                <a:moveTo>
                  <a:pt x="90" y="118"/>
                </a:moveTo>
                <a:cubicBezTo>
                  <a:pt x="106" y="133"/>
                  <a:pt x="124" y="145"/>
                  <a:pt x="142" y="155"/>
                </a:cubicBezTo>
                <a:cubicBezTo>
                  <a:pt x="130" y="188"/>
                  <a:pt x="121" y="222"/>
                  <a:pt x="120" y="259"/>
                </a:cubicBezTo>
                <a:cubicBezTo>
                  <a:pt x="34" y="259"/>
                  <a:pt x="34" y="259"/>
                  <a:pt x="34" y="259"/>
                </a:cubicBezTo>
                <a:cubicBezTo>
                  <a:pt x="37" y="206"/>
                  <a:pt x="58" y="157"/>
                  <a:pt x="90" y="118"/>
                </a:cubicBezTo>
                <a:close/>
                <a:moveTo>
                  <a:pt x="34" y="290"/>
                </a:moveTo>
                <a:cubicBezTo>
                  <a:pt x="120" y="290"/>
                  <a:pt x="120" y="290"/>
                  <a:pt x="120" y="290"/>
                </a:cubicBezTo>
                <a:cubicBezTo>
                  <a:pt x="121" y="327"/>
                  <a:pt x="130" y="361"/>
                  <a:pt x="142" y="392"/>
                </a:cubicBezTo>
                <a:cubicBezTo>
                  <a:pt x="124" y="402"/>
                  <a:pt x="106" y="415"/>
                  <a:pt x="90" y="430"/>
                </a:cubicBezTo>
                <a:cubicBezTo>
                  <a:pt x="58" y="392"/>
                  <a:pt x="37" y="343"/>
                  <a:pt x="34" y="290"/>
                </a:cubicBezTo>
                <a:close/>
                <a:moveTo>
                  <a:pt x="112" y="454"/>
                </a:moveTo>
                <a:cubicBezTo>
                  <a:pt x="126" y="440"/>
                  <a:pt x="140" y="430"/>
                  <a:pt x="157" y="421"/>
                </a:cubicBezTo>
                <a:cubicBezTo>
                  <a:pt x="174" y="456"/>
                  <a:pt x="199" y="486"/>
                  <a:pt x="229" y="511"/>
                </a:cubicBezTo>
                <a:cubicBezTo>
                  <a:pt x="185" y="502"/>
                  <a:pt x="145" y="482"/>
                  <a:pt x="112" y="454"/>
                </a:cubicBezTo>
                <a:close/>
                <a:moveTo>
                  <a:pt x="259" y="493"/>
                </a:moveTo>
                <a:cubicBezTo>
                  <a:pt x="254" y="490"/>
                  <a:pt x="250" y="486"/>
                  <a:pt x="244" y="483"/>
                </a:cubicBezTo>
                <a:cubicBezTo>
                  <a:pt x="235" y="474"/>
                  <a:pt x="226" y="465"/>
                  <a:pt x="217" y="456"/>
                </a:cubicBezTo>
                <a:cubicBezTo>
                  <a:pt x="210" y="446"/>
                  <a:pt x="202" y="436"/>
                  <a:pt x="195" y="425"/>
                </a:cubicBezTo>
                <a:cubicBezTo>
                  <a:pt x="191" y="420"/>
                  <a:pt x="188" y="414"/>
                  <a:pt x="185" y="408"/>
                </a:cubicBezTo>
                <a:cubicBezTo>
                  <a:pt x="208" y="399"/>
                  <a:pt x="232" y="393"/>
                  <a:pt x="259" y="390"/>
                </a:cubicBezTo>
                <a:lnTo>
                  <a:pt x="259" y="493"/>
                </a:lnTo>
                <a:close/>
                <a:moveTo>
                  <a:pt x="259" y="359"/>
                </a:moveTo>
                <a:cubicBezTo>
                  <a:pt x="227" y="361"/>
                  <a:pt x="198" y="368"/>
                  <a:pt x="171" y="378"/>
                </a:cubicBezTo>
                <a:cubicBezTo>
                  <a:pt x="168" y="371"/>
                  <a:pt x="166" y="362"/>
                  <a:pt x="163" y="355"/>
                </a:cubicBezTo>
                <a:cubicBezTo>
                  <a:pt x="158" y="341"/>
                  <a:pt x="157" y="328"/>
                  <a:pt x="154" y="315"/>
                </a:cubicBezTo>
                <a:cubicBezTo>
                  <a:pt x="152" y="307"/>
                  <a:pt x="152" y="299"/>
                  <a:pt x="151" y="290"/>
                </a:cubicBezTo>
                <a:cubicBezTo>
                  <a:pt x="259" y="290"/>
                  <a:pt x="259" y="290"/>
                  <a:pt x="259" y="290"/>
                </a:cubicBezTo>
                <a:lnTo>
                  <a:pt x="259" y="359"/>
                </a:lnTo>
                <a:close/>
                <a:moveTo>
                  <a:pt x="259" y="259"/>
                </a:moveTo>
                <a:cubicBezTo>
                  <a:pt x="151" y="259"/>
                  <a:pt x="151" y="259"/>
                  <a:pt x="151" y="259"/>
                </a:cubicBezTo>
                <a:cubicBezTo>
                  <a:pt x="152" y="250"/>
                  <a:pt x="152" y="241"/>
                  <a:pt x="154" y="232"/>
                </a:cubicBezTo>
                <a:cubicBezTo>
                  <a:pt x="157" y="219"/>
                  <a:pt x="158" y="207"/>
                  <a:pt x="163" y="194"/>
                </a:cubicBezTo>
                <a:cubicBezTo>
                  <a:pt x="166" y="185"/>
                  <a:pt x="168" y="177"/>
                  <a:pt x="171" y="170"/>
                </a:cubicBezTo>
                <a:cubicBezTo>
                  <a:pt x="198" y="180"/>
                  <a:pt x="227" y="188"/>
                  <a:pt x="259" y="189"/>
                </a:cubicBezTo>
                <a:lnTo>
                  <a:pt x="259" y="259"/>
                </a:lnTo>
                <a:close/>
                <a:moveTo>
                  <a:pt x="259" y="157"/>
                </a:moveTo>
                <a:cubicBezTo>
                  <a:pt x="232" y="155"/>
                  <a:pt x="208" y="149"/>
                  <a:pt x="185" y="141"/>
                </a:cubicBezTo>
                <a:cubicBezTo>
                  <a:pt x="188" y="135"/>
                  <a:pt x="191" y="129"/>
                  <a:pt x="195" y="123"/>
                </a:cubicBezTo>
                <a:cubicBezTo>
                  <a:pt x="202" y="113"/>
                  <a:pt x="210" y="102"/>
                  <a:pt x="217" y="92"/>
                </a:cubicBezTo>
                <a:cubicBezTo>
                  <a:pt x="226" y="83"/>
                  <a:pt x="235" y="74"/>
                  <a:pt x="244" y="65"/>
                </a:cubicBezTo>
                <a:cubicBezTo>
                  <a:pt x="250" y="61"/>
                  <a:pt x="254" y="58"/>
                  <a:pt x="259" y="53"/>
                </a:cubicBezTo>
                <a:lnTo>
                  <a:pt x="259" y="157"/>
                </a:lnTo>
                <a:close/>
                <a:moveTo>
                  <a:pt x="515" y="259"/>
                </a:moveTo>
                <a:cubicBezTo>
                  <a:pt x="428" y="259"/>
                  <a:pt x="428" y="259"/>
                  <a:pt x="428" y="259"/>
                </a:cubicBezTo>
                <a:cubicBezTo>
                  <a:pt x="427" y="222"/>
                  <a:pt x="419" y="188"/>
                  <a:pt x="406" y="155"/>
                </a:cubicBezTo>
                <a:cubicBezTo>
                  <a:pt x="425" y="145"/>
                  <a:pt x="443" y="133"/>
                  <a:pt x="458" y="118"/>
                </a:cubicBezTo>
                <a:cubicBezTo>
                  <a:pt x="490" y="157"/>
                  <a:pt x="512" y="206"/>
                  <a:pt x="515" y="259"/>
                </a:cubicBezTo>
                <a:close/>
                <a:moveTo>
                  <a:pt x="436" y="95"/>
                </a:moveTo>
                <a:cubicBezTo>
                  <a:pt x="422" y="107"/>
                  <a:pt x="408" y="118"/>
                  <a:pt x="393" y="127"/>
                </a:cubicBezTo>
                <a:cubicBezTo>
                  <a:pt x="374" y="92"/>
                  <a:pt x="349" y="61"/>
                  <a:pt x="319" y="37"/>
                </a:cubicBezTo>
                <a:cubicBezTo>
                  <a:pt x="363" y="45"/>
                  <a:pt x="403" y="65"/>
                  <a:pt x="436" y="95"/>
                </a:cubicBezTo>
                <a:close/>
                <a:moveTo>
                  <a:pt x="289" y="53"/>
                </a:moveTo>
                <a:cubicBezTo>
                  <a:pt x="295" y="58"/>
                  <a:pt x="300" y="61"/>
                  <a:pt x="304" y="65"/>
                </a:cubicBezTo>
                <a:cubicBezTo>
                  <a:pt x="313" y="74"/>
                  <a:pt x="322" y="83"/>
                  <a:pt x="331" y="92"/>
                </a:cubicBezTo>
                <a:cubicBezTo>
                  <a:pt x="340" y="102"/>
                  <a:pt x="347" y="113"/>
                  <a:pt x="353" y="123"/>
                </a:cubicBezTo>
                <a:cubicBezTo>
                  <a:pt x="357" y="129"/>
                  <a:pt x="360" y="135"/>
                  <a:pt x="363" y="141"/>
                </a:cubicBezTo>
                <a:cubicBezTo>
                  <a:pt x="341" y="149"/>
                  <a:pt x="316" y="155"/>
                  <a:pt x="289" y="157"/>
                </a:cubicBezTo>
                <a:lnTo>
                  <a:pt x="289" y="53"/>
                </a:lnTo>
                <a:close/>
                <a:moveTo>
                  <a:pt x="289" y="189"/>
                </a:moveTo>
                <a:cubicBezTo>
                  <a:pt x="321" y="188"/>
                  <a:pt x="350" y="180"/>
                  <a:pt x="378" y="170"/>
                </a:cubicBezTo>
                <a:cubicBezTo>
                  <a:pt x="381" y="177"/>
                  <a:pt x="384" y="185"/>
                  <a:pt x="385" y="194"/>
                </a:cubicBezTo>
                <a:cubicBezTo>
                  <a:pt x="390" y="207"/>
                  <a:pt x="393" y="219"/>
                  <a:pt x="394" y="232"/>
                </a:cubicBezTo>
                <a:cubicBezTo>
                  <a:pt x="396" y="241"/>
                  <a:pt x="397" y="250"/>
                  <a:pt x="397" y="259"/>
                </a:cubicBezTo>
                <a:cubicBezTo>
                  <a:pt x="289" y="259"/>
                  <a:pt x="289" y="259"/>
                  <a:pt x="289" y="259"/>
                </a:cubicBezTo>
                <a:lnTo>
                  <a:pt x="289" y="189"/>
                </a:lnTo>
                <a:close/>
                <a:moveTo>
                  <a:pt x="289" y="290"/>
                </a:moveTo>
                <a:cubicBezTo>
                  <a:pt x="397" y="290"/>
                  <a:pt x="397" y="290"/>
                  <a:pt x="397" y="290"/>
                </a:cubicBezTo>
                <a:cubicBezTo>
                  <a:pt x="397" y="299"/>
                  <a:pt x="396" y="307"/>
                  <a:pt x="394" y="315"/>
                </a:cubicBezTo>
                <a:cubicBezTo>
                  <a:pt x="393" y="328"/>
                  <a:pt x="390" y="341"/>
                  <a:pt x="385" y="355"/>
                </a:cubicBezTo>
                <a:cubicBezTo>
                  <a:pt x="384" y="362"/>
                  <a:pt x="381" y="371"/>
                  <a:pt x="378" y="378"/>
                </a:cubicBezTo>
                <a:cubicBezTo>
                  <a:pt x="350" y="368"/>
                  <a:pt x="321" y="361"/>
                  <a:pt x="289" y="359"/>
                </a:cubicBezTo>
                <a:lnTo>
                  <a:pt x="289" y="290"/>
                </a:lnTo>
                <a:close/>
                <a:moveTo>
                  <a:pt x="289" y="493"/>
                </a:moveTo>
                <a:cubicBezTo>
                  <a:pt x="289" y="390"/>
                  <a:pt x="289" y="390"/>
                  <a:pt x="289" y="390"/>
                </a:cubicBezTo>
                <a:cubicBezTo>
                  <a:pt x="316" y="393"/>
                  <a:pt x="341" y="399"/>
                  <a:pt x="363" y="408"/>
                </a:cubicBezTo>
                <a:cubicBezTo>
                  <a:pt x="360" y="414"/>
                  <a:pt x="357" y="420"/>
                  <a:pt x="353" y="425"/>
                </a:cubicBezTo>
                <a:cubicBezTo>
                  <a:pt x="347" y="436"/>
                  <a:pt x="340" y="446"/>
                  <a:pt x="331" y="456"/>
                </a:cubicBezTo>
                <a:cubicBezTo>
                  <a:pt x="322" y="465"/>
                  <a:pt x="313" y="474"/>
                  <a:pt x="304" y="483"/>
                </a:cubicBezTo>
                <a:cubicBezTo>
                  <a:pt x="300" y="486"/>
                  <a:pt x="295" y="490"/>
                  <a:pt x="289" y="493"/>
                </a:cubicBezTo>
                <a:close/>
                <a:moveTo>
                  <a:pt x="319" y="511"/>
                </a:moveTo>
                <a:cubicBezTo>
                  <a:pt x="349" y="486"/>
                  <a:pt x="374" y="456"/>
                  <a:pt x="393" y="421"/>
                </a:cubicBezTo>
                <a:cubicBezTo>
                  <a:pt x="408" y="430"/>
                  <a:pt x="422" y="440"/>
                  <a:pt x="436" y="454"/>
                </a:cubicBezTo>
                <a:cubicBezTo>
                  <a:pt x="403" y="482"/>
                  <a:pt x="363" y="502"/>
                  <a:pt x="319" y="511"/>
                </a:cubicBezTo>
                <a:close/>
                <a:moveTo>
                  <a:pt x="458" y="430"/>
                </a:moveTo>
                <a:cubicBezTo>
                  <a:pt x="443" y="415"/>
                  <a:pt x="425" y="402"/>
                  <a:pt x="406" y="392"/>
                </a:cubicBezTo>
                <a:cubicBezTo>
                  <a:pt x="419" y="361"/>
                  <a:pt x="427" y="327"/>
                  <a:pt x="428" y="290"/>
                </a:cubicBezTo>
                <a:cubicBezTo>
                  <a:pt x="515" y="290"/>
                  <a:pt x="515" y="290"/>
                  <a:pt x="515" y="290"/>
                </a:cubicBezTo>
                <a:cubicBezTo>
                  <a:pt x="512" y="343"/>
                  <a:pt x="490" y="392"/>
                  <a:pt x="458" y="430"/>
                </a:cubicBezTo>
                <a:close/>
              </a:path>
            </a:pathLst>
          </a:custGeom>
          <a:solidFill>
            <a:schemeClr val="bg1"/>
          </a:solidFill>
          <a:ln>
            <a:noFill/>
          </a:ln>
        </p:spPr>
        <p:txBody>
          <a:bodyPr/>
          <a:lstStyle/>
          <a:p>
            <a:pPr defTabSz="914400">
              <a:defRPr/>
            </a:pPr>
            <a:endParaRPr lang="en-AU" sz="1800" kern="0">
              <a:solidFill>
                <a:srgbClr val="000000"/>
              </a:solidFill>
              <a:cs typeface="+mn-ea"/>
              <a:sym typeface="+mn-lt"/>
            </a:endParaRPr>
          </a:p>
        </p:txBody>
      </p:sp>
      <p:grpSp>
        <p:nvGrpSpPr>
          <p:cNvPr id="15" name="Group 85"/>
          <p:cNvGrpSpPr/>
          <p:nvPr/>
        </p:nvGrpSpPr>
        <p:grpSpPr>
          <a:xfrm>
            <a:off x="3150984" y="4668182"/>
            <a:ext cx="918954" cy="918954"/>
            <a:chOff x="1200150" y="3768725"/>
            <a:chExt cx="446088" cy="446088"/>
          </a:xfrm>
          <a:solidFill>
            <a:schemeClr val="bg1"/>
          </a:solidFill>
        </p:grpSpPr>
        <p:sp>
          <p:nvSpPr>
            <p:cNvPr id="16" name="Freeform 78"/>
            <p:cNvSpPr/>
            <p:nvPr/>
          </p:nvSpPr>
          <p:spPr bwMode="auto">
            <a:xfrm>
              <a:off x="1200150" y="3768725"/>
              <a:ext cx="446088" cy="446088"/>
            </a:xfrm>
            <a:custGeom>
              <a:avLst/>
              <a:gdLst>
                <a:gd name="T0" fmla="*/ 539 w 580"/>
                <a:gd name="T1" fmla="*/ 141 h 580"/>
                <a:gd name="T2" fmla="*/ 509 w 580"/>
                <a:gd name="T3" fmla="*/ 171 h 580"/>
                <a:gd name="T4" fmla="*/ 489 w 580"/>
                <a:gd name="T5" fmla="*/ 181 h 580"/>
                <a:gd name="T6" fmla="*/ 517 w 580"/>
                <a:gd name="T7" fmla="*/ 290 h 580"/>
                <a:gd name="T8" fmla="*/ 290 w 580"/>
                <a:gd name="T9" fmla="*/ 517 h 580"/>
                <a:gd name="T10" fmla="*/ 63 w 580"/>
                <a:gd name="T11" fmla="*/ 290 h 580"/>
                <a:gd name="T12" fmla="*/ 290 w 580"/>
                <a:gd name="T13" fmla="*/ 63 h 580"/>
                <a:gd name="T14" fmla="*/ 401 w 580"/>
                <a:gd name="T15" fmla="*/ 92 h 580"/>
                <a:gd name="T16" fmla="*/ 411 w 580"/>
                <a:gd name="T17" fmla="*/ 72 h 580"/>
                <a:gd name="T18" fmla="*/ 441 w 580"/>
                <a:gd name="T19" fmla="*/ 42 h 580"/>
                <a:gd name="T20" fmla="*/ 290 w 580"/>
                <a:gd name="T21" fmla="*/ 0 h 580"/>
                <a:gd name="T22" fmla="*/ 0 w 580"/>
                <a:gd name="T23" fmla="*/ 290 h 580"/>
                <a:gd name="T24" fmla="*/ 290 w 580"/>
                <a:gd name="T25" fmla="*/ 580 h 580"/>
                <a:gd name="T26" fmla="*/ 580 w 580"/>
                <a:gd name="T27" fmla="*/ 290 h 580"/>
                <a:gd name="T28" fmla="*/ 539 w 580"/>
                <a:gd name="T29" fmla="*/ 141 h 5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80" h="580">
                  <a:moveTo>
                    <a:pt x="539" y="141"/>
                  </a:moveTo>
                  <a:cubicBezTo>
                    <a:pt x="509" y="171"/>
                    <a:pt x="509" y="171"/>
                    <a:pt x="509" y="171"/>
                  </a:cubicBezTo>
                  <a:cubicBezTo>
                    <a:pt x="504" y="176"/>
                    <a:pt x="496" y="179"/>
                    <a:pt x="489" y="181"/>
                  </a:cubicBezTo>
                  <a:cubicBezTo>
                    <a:pt x="506" y="213"/>
                    <a:pt x="517" y="250"/>
                    <a:pt x="517" y="290"/>
                  </a:cubicBezTo>
                  <a:cubicBezTo>
                    <a:pt x="517" y="415"/>
                    <a:pt x="415" y="517"/>
                    <a:pt x="290" y="517"/>
                  </a:cubicBezTo>
                  <a:cubicBezTo>
                    <a:pt x="165" y="517"/>
                    <a:pt x="63" y="415"/>
                    <a:pt x="63" y="290"/>
                  </a:cubicBezTo>
                  <a:cubicBezTo>
                    <a:pt x="63" y="165"/>
                    <a:pt x="165" y="63"/>
                    <a:pt x="290" y="63"/>
                  </a:cubicBezTo>
                  <a:cubicBezTo>
                    <a:pt x="330" y="63"/>
                    <a:pt x="368" y="74"/>
                    <a:pt x="401" y="92"/>
                  </a:cubicBezTo>
                  <a:cubicBezTo>
                    <a:pt x="402" y="85"/>
                    <a:pt x="406" y="78"/>
                    <a:pt x="411" y="72"/>
                  </a:cubicBezTo>
                  <a:cubicBezTo>
                    <a:pt x="441" y="42"/>
                    <a:pt x="441" y="42"/>
                    <a:pt x="441" y="42"/>
                  </a:cubicBezTo>
                  <a:cubicBezTo>
                    <a:pt x="397" y="15"/>
                    <a:pt x="345" y="0"/>
                    <a:pt x="290" y="0"/>
                  </a:cubicBezTo>
                  <a:cubicBezTo>
                    <a:pt x="130" y="0"/>
                    <a:pt x="0" y="130"/>
                    <a:pt x="0" y="290"/>
                  </a:cubicBezTo>
                  <a:cubicBezTo>
                    <a:pt x="0" y="450"/>
                    <a:pt x="130" y="580"/>
                    <a:pt x="290" y="580"/>
                  </a:cubicBezTo>
                  <a:cubicBezTo>
                    <a:pt x="450" y="580"/>
                    <a:pt x="580" y="450"/>
                    <a:pt x="580" y="290"/>
                  </a:cubicBezTo>
                  <a:cubicBezTo>
                    <a:pt x="580" y="235"/>
                    <a:pt x="565" y="184"/>
                    <a:pt x="539" y="141"/>
                  </a:cubicBezTo>
                  <a:close/>
                </a:path>
              </a:pathLst>
            </a:custGeom>
            <a:grpFill/>
            <a:ln>
              <a:noFill/>
            </a:ln>
          </p:spPr>
          <p:txBody>
            <a:bodyPr/>
            <a:lstStyle/>
            <a:p>
              <a:pPr defTabSz="914400">
                <a:defRPr/>
              </a:pPr>
              <a:endParaRPr lang="en-AU" sz="1800" kern="0">
                <a:solidFill>
                  <a:srgbClr val="000000"/>
                </a:solidFill>
                <a:cs typeface="+mn-ea"/>
                <a:sym typeface="+mn-lt"/>
              </a:endParaRPr>
            </a:p>
          </p:txBody>
        </p:sp>
        <p:sp>
          <p:nvSpPr>
            <p:cNvPr id="17" name="Freeform 79"/>
            <p:cNvSpPr/>
            <p:nvPr/>
          </p:nvSpPr>
          <p:spPr bwMode="auto">
            <a:xfrm>
              <a:off x="1381125" y="3781425"/>
              <a:ext cx="252413" cy="252413"/>
            </a:xfrm>
            <a:custGeom>
              <a:avLst/>
              <a:gdLst>
                <a:gd name="T0" fmla="*/ 186 w 329"/>
                <a:gd name="T1" fmla="*/ 67 h 328"/>
                <a:gd name="T2" fmla="*/ 249 w 329"/>
                <a:gd name="T3" fmla="*/ 4 h 328"/>
                <a:gd name="T4" fmla="*/ 257 w 329"/>
                <a:gd name="T5" fmla="*/ 7 h 328"/>
                <a:gd name="T6" fmla="*/ 263 w 329"/>
                <a:gd name="T7" fmla="*/ 66 h 328"/>
                <a:gd name="T8" fmla="*/ 322 w 329"/>
                <a:gd name="T9" fmla="*/ 71 h 328"/>
                <a:gd name="T10" fmla="*/ 325 w 329"/>
                <a:gd name="T11" fmla="*/ 80 h 328"/>
                <a:gd name="T12" fmla="*/ 262 w 329"/>
                <a:gd name="T13" fmla="*/ 142 h 328"/>
                <a:gd name="T14" fmla="*/ 245 w 329"/>
                <a:gd name="T15" fmla="*/ 149 h 328"/>
                <a:gd name="T16" fmla="*/ 207 w 329"/>
                <a:gd name="T17" fmla="*/ 145 h 328"/>
                <a:gd name="T18" fmla="*/ 99 w 329"/>
                <a:gd name="T19" fmla="*/ 253 h 328"/>
                <a:gd name="T20" fmla="*/ 89 w 329"/>
                <a:gd name="T21" fmla="*/ 309 h 328"/>
                <a:gd name="T22" fmla="*/ 19 w 329"/>
                <a:gd name="T23" fmla="*/ 309 h 328"/>
                <a:gd name="T24" fmla="*/ 19 w 329"/>
                <a:gd name="T25" fmla="*/ 239 h 328"/>
                <a:gd name="T26" fmla="*/ 75 w 329"/>
                <a:gd name="T27" fmla="*/ 230 h 328"/>
                <a:gd name="T28" fmla="*/ 184 w 329"/>
                <a:gd name="T29" fmla="*/ 121 h 328"/>
                <a:gd name="T30" fmla="*/ 180 w 329"/>
                <a:gd name="T31" fmla="*/ 84 h 328"/>
                <a:gd name="T32" fmla="*/ 186 w 329"/>
                <a:gd name="T33" fmla="*/ 67 h 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29" h="328">
                  <a:moveTo>
                    <a:pt x="186" y="67"/>
                  </a:moveTo>
                  <a:cubicBezTo>
                    <a:pt x="249" y="4"/>
                    <a:pt x="249" y="4"/>
                    <a:pt x="249" y="4"/>
                  </a:cubicBezTo>
                  <a:cubicBezTo>
                    <a:pt x="253" y="0"/>
                    <a:pt x="256" y="1"/>
                    <a:pt x="257" y="7"/>
                  </a:cubicBezTo>
                  <a:cubicBezTo>
                    <a:pt x="263" y="66"/>
                    <a:pt x="263" y="66"/>
                    <a:pt x="263" y="66"/>
                  </a:cubicBezTo>
                  <a:cubicBezTo>
                    <a:pt x="322" y="71"/>
                    <a:pt x="322" y="71"/>
                    <a:pt x="322" y="71"/>
                  </a:cubicBezTo>
                  <a:cubicBezTo>
                    <a:pt x="327" y="72"/>
                    <a:pt x="329" y="76"/>
                    <a:pt x="325" y="80"/>
                  </a:cubicBezTo>
                  <a:cubicBezTo>
                    <a:pt x="262" y="142"/>
                    <a:pt x="262" y="142"/>
                    <a:pt x="262" y="142"/>
                  </a:cubicBezTo>
                  <a:cubicBezTo>
                    <a:pt x="258" y="146"/>
                    <a:pt x="250" y="149"/>
                    <a:pt x="245" y="149"/>
                  </a:cubicBezTo>
                  <a:cubicBezTo>
                    <a:pt x="207" y="145"/>
                    <a:pt x="207" y="145"/>
                    <a:pt x="207" y="145"/>
                  </a:cubicBezTo>
                  <a:cubicBezTo>
                    <a:pt x="99" y="253"/>
                    <a:pt x="99" y="253"/>
                    <a:pt x="99" y="253"/>
                  </a:cubicBezTo>
                  <a:cubicBezTo>
                    <a:pt x="107" y="272"/>
                    <a:pt x="104" y="294"/>
                    <a:pt x="89" y="309"/>
                  </a:cubicBezTo>
                  <a:cubicBezTo>
                    <a:pt x="70" y="328"/>
                    <a:pt x="39" y="328"/>
                    <a:pt x="19" y="309"/>
                  </a:cubicBezTo>
                  <a:cubicBezTo>
                    <a:pt x="0" y="290"/>
                    <a:pt x="0" y="259"/>
                    <a:pt x="19" y="239"/>
                  </a:cubicBezTo>
                  <a:cubicBezTo>
                    <a:pt x="34" y="224"/>
                    <a:pt x="57" y="221"/>
                    <a:pt x="75" y="230"/>
                  </a:cubicBezTo>
                  <a:cubicBezTo>
                    <a:pt x="184" y="121"/>
                    <a:pt x="184" y="121"/>
                    <a:pt x="184" y="121"/>
                  </a:cubicBezTo>
                  <a:cubicBezTo>
                    <a:pt x="180" y="84"/>
                    <a:pt x="180" y="84"/>
                    <a:pt x="180" y="84"/>
                  </a:cubicBezTo>
                  <a:cubicBezTo>
                    <a:pt x="179" y="78"/>
                    <a:pt x="182" y="71"/>
                    <a:pt x="186" y="67"/>
                  </a:cubicBezTo>
                  <a:close/>
                </a:path>
              </a:pathLst>
            </a:custGeom>
            <a:grpFill/>
            <a:ln>
              <a:noFill/>
            </a:ln>
          </p:spPr>
          <p:txBody>
            <a:bodyPr/>
            <a:lstStyle/>
            <a:p>
              <a:pPr defTabSz="914400">
                <a:defRPr/>
              </a:pPr>
              <a:endParaRPr lang="en-AU" sz="1800" kern="0">
                <a:solidFill>
                  <a:srgbClr val="000000"/>
                </a:solidFill>
                <a:cs typeface="+mn-ea"/>
                <a:sym typeface="+mn-lt"/>
              </a:endParaRPr>
            </a:p>
          </p:txBody>
        </p:sp>
        <p:sp>
          <p:nvSpPr>
            <p:cNvPr id="18" name="Freeform 80"/>
            <p:cNvSpPr/>
            <p:nvPr/>
          </p:nvSpPr>
          <p:spPr bwMode="auto">
            <a:xfrm>
              <a:off x="1292225" y="3860800"/>
              <a:ext cx="261938" cy="261938"/>
            </a:xfrm>
            <a:custGeom>
              <a:avLst/>
              <a:gdLst>
                <a:gd name="T0" fmla="*/ 170 w 340"/>
                <a:gd name="T1" fmla="*/ 73 h 340"/>
                <a:gd name="T2" fmla="*/ 212 w 340"/>
                <a:gd name="T3" fmla="*/ 83 h 340"/>
                <a:gd name="T4" fmla="*/ 266 w 340"/>
                <a:gd name="T5" fmla="*/ 30 h 340"/>
                <a:gd name="T6" fmla="*/ 170 w 340"/>
                <a:gd name="T7" fmla="*/ 0 h 340"/>
                <a:gd name="T8" fmla="*/ 0 w 340"/>
                <a:gd name="T9" fmla="*/ 170 h 340"/>
                <a:gd name="T10" fmla="*/ 170 w 340"/>
                <a:gd name="T11" fmla="*/ 340 h 340"/>
                <a:gd name="T12" fmla="*/ 340 w 340"/>
                <a:gd name="T13" fmla="*/ 170 h 340"/>
                <a:gd name="T14" fmla="*/ 311 w 340"/>
                <a:gd name="T15" fmla="*/ 76 h 340"/>
                <a:gd name="T16" fmla="*/ 258 w 340"/>
                <a:gd name="T17" fmla="*/ 130 h 340"/>
                <a:gd name="T18" fmla="*/ 267 w 340"/>
                <a:gd name="T19" fmla="*/ 170 h 340"/>
                <a:gd name="T20" fmla="*/ 170 w 340"/>
                <a:gd name="T21" fmla="*/ 267 h 340"/>
                <a:gd name="T22" fmla="*/ 73 w 340"/>
                <a:gd name="T23" fmla="*/ 170 h 340"/>
                <a:gd name="T24" fmla="*/ 170 w 340"/>
                <a:gd name="T25" fmla="*/ 73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40" h="340">
                  <a:moveTo>
                    <a:pt x="170" y="73"/>
                  </a:moveTo>
                  <a:cubicBezTo>
                    <a:pt x="185" y="73"/>
                    <a:pt x="199" y="77"/>
                    <a:pt x="212" y="83"/>
                  </a:cubicBezTo>
                  <a:cubicBezTo>
                    <a:pt x="266" y="30"/>
                    <a:pt x="266" y="30"/>
                    <a:pt x="266" y="30"/>
                  </a:cubicBezTo>
                  <a:cubicBezTo>
                    <a:pt x="238" y="11"/>
                    <a:pt x="205" y="0"/>
                    <a:pt x="170" y="0"/>
                  </a:cubicBezTo>
                  <a:cubicBezTo>
                    <a:pt x="76" y="0"/>
                    <a:pt x="0" y="76"/>
                    <a:pt x="0" y="170"/>
                  </a:cubicBezTo>
                  <a:cubicBezTo>
                    <a:pt x="0" y="264"/>
                    <a:pt x="76" y="340"/>
                    <a:pt x="170" y="340"/>
                  </a:cubicBezTo>
                  <a:cubicBezTo>
                    <a:pt x="264" y="340"/>
                    <a:pt x="340" y="264"/>
                    <a:pt x="340" y="170"/>
                  </a:cubicBezTo>
                  <a:cubicBezTo>
                    <a:pt x="340" y="135"/>
                    <a:pt x="329" y="103"/>
                    <a:pt x="311" y="76"/>
                  </a:cubicBezTo>
                  <a:cubicBezTo>
                    <a:pt x="258" y="130"/>
                    <a:pt x="258" y="130"/>
                    <a:pt x="258" y="130"/>
                  </a:cubicBezTo>
                  <a:cubicBezTo>
                    <a:pt x="264" y="142"/>
                    <a:pt x="267" y="156"/>
                    <a:pt x="267" y="170"/>
                  </a:cubicBezTo>
                  <a:cubicBezTo>
                    <a:pt x="267" y="223"/>
                    <a:pt x="223" y="267"/>
                    <a:pt x="170" y="267"/>
                  </a:cubicBezTo>
                  <a:cubicBezTo>
                    <a:pt x="117" y="267"/>
                    <a:pt x="73" y="223"/>
                    <a:pt x="73" y="170"/>
                  </a:cubicBezTo>
                  <a:cubicBezTo>
                    <a:pt x="73" y="117"/>
                    <a:pt x="117" y="73"/>
                    <a:pt x="170" y="73"/>
                  </a:cubicBezTo>
                  <a:close/>
                </a:path>
              </a:pathLst>
            </a:custGeom>
            <a:grpFill/>
            <a:ln>
              <a:noFill/>
            </a:ln>
          </p:spPr>
          <p:txBody>
            <a:bodyPr/>
            <a:lstStyle/>
            <a:p>
              <a:pPr defTabSz="914400">
                <a:defRPr/>
              </a:pPr>
              <a:endParaRPr lang="en-AU" sz="1800" kern="0">
                <a:solidFill>
                  <a:srgbClr val="000000"/>
                </a:solidFill>
                <a:cs typeface="+mn-ea"/>
                <a:sym typeface="+mn-lt"/>
              </a:endParaRPr>
            </a:p>
          </p:txBody>
        </p:sp>
      </p:grpSp>
      <p:grpSp>
        <p:nvGrpSpPr>
          <p:cNvPr id="19" name="Group 274"/>
          <p:cNvGrpSpPr/>
          <p:nvPr/>
        </p:nvGrpSpPr>
        <p:grpSpPr>
          <a:xfrm>
            <a:off x="2481765" y="2529193"/>
            <a:ext cx="625713" cy="621095"/>
            <a:chOff x="2936875" y="2108200"/>
            <a:chExt cx="430213" cy="427038"/>
          </a:xfrm>
          <a:solidFill>
            <a:schemeClr val="bg1"/>
          </a:solidFill>
        </p:grpSpPr>
        <p:sp>
          <p:nvSpPr>
            <p:cNvPr id="20" name="Freeform 253"/>
            <p:cNvSpPr/>
            <p:nvPr/>
          </p:nvSpPr>
          <p:spPr bwMode="auto">
            <a:xfrm>
              <a:off x="3036888" y="2108200"/>
              <a:ext cx="223838" cy="93663"/>
            </a:xfrm>
            <a:custGeom>
              <a:avLst/>
              <a:gdLst>
                <a:gd name="T0" fmla="*/ 6 w 292"/>
                <a:gd name="T1" fmla="*/ 34 h 122"/>
                <a:gd name="T2" fmla="*/ 13 w 292"/>
                <a:gd name="T3" fmla="*/ 23 h 122"/>
                <a:gd name="T4" fmla="*/ 51 w 292"/>
                <a:gd name="T5" fmla="*/ 36 h 122"/>
                <a:gd name="T6" fmla="*/ 74 w 292"/>
                <a:gd name="T7" fmla="*/ 0 h 122"/>
                <a:gd name="T8" fmla="*/ 133 w 292"/>
                <a:gd name="T9" fmla="*/ 33 h 122"/>
                <a:gd name="T10" fmla="*/ 174 w 292"/>
                <a:gd name="T11" fmla="*/ 7 h 122"/>
                <a:gd name="T12" fmla="*/ 279 w 292"/>
                <a:gd name="T13" fmla="*/ 23 h 122"/>
                <a:gd name="T14" fmla="*/ 287 w 292"/>
                <a:gd name="T15" fmla="*/ 34 h 122"/>
                <a:gd name="T16" fmla="*/ 167 w 292"/>
                <a:gd name="T17" fmla="*/ 122 h 122"/>
                <a:gd name="T18" fmla="*/ 125 w 292"/>
                <a:gd name="T19" fmla="*/ 122 h 122"/>
                <a:gd name="T20" fmla="*/ 6 w 292"/>
                <a:gd name="T21" fmla="*/ 34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2" h="122">
                  <a:moveTo>
                    <a:pt x="6" y="34"/>
                  </a:moveTo>
                  <a:cubicBezTo>
                    <a:pt x="0" y="21"/>
                    <a:pt x="10" y="23"/>
                    <a:pt x="13" y="23"/>
                  </a:cubicBezTo>
                  <a:cubicBezTo>
                    <a:pt x="22" y="23"/>
                    <a:pt x="43" y="36"/>
                    <a:pt x="51" y="36"/>
                  </a:cubicBezTo>
                  <a:cubicBezTo>
                    <a:pt x="64" y="36"/>
                    <a:pt x="62" y="0"/>
                    <a:pt x="74" y="0"/>
                  </a:cubicBezTo>
                  <a:cubicBezTo>
                    <a:pt x="89" y="0"/>
                    <a:pt x="117" y="33"/>
                    <a:pt x="133" y="33"/>
                  </a:cubicBezTo>
                  <a:cubicBezTo>
                    <a:pt x="151" y="33"/>
                    <a:pt x="155" y="7"/>
                    <a:pt x="174" y="7"/>
                  </a:cubicBezTo>
                  <a:cubicBezTo>
                    <a:pt x="186" y="7"/>
                    <a:pt x="195" y="53"/>
                    <a:pt x="279" y="23"/>
                  </a:cubicBezTo>
                  <a:cubicBezTo>
                    <a:pt x="282" y="22"/>
                    <a:pt x="292" y="21"/>
                    <a:pt x="287" y="34"/>
                  </a:cubicBezTo>
                  <a:cubicBezTo>
                    <a:pt x="287" y="34"/>
                    <a:pt x="238" y="118"/>
                    <a:pt x="167" y="122"/>
                  </a:cubicBezTo>
                  <a:cubicBezTo>
                    <a:pt x="125" y="122"/>
                    <a:pt x="125" y="122"/>
                    <a:pt x="125" y="122"/>
                  </a:cubicBezTo>
                  <a:cubicBezTo>
                    <a:pt x="55" y="118"/>
                    <a:pt x="6" y="34"/>
                    <a:pt x="6" y="34"/>
                  </a:cubicBezTo>
                  <a:close/>
                </a:path>
              </a:pathLst>
            </a:custGeom>
            <a:grpFill/>
            <a:ln>
              <a:noFill/>
            </a:ln>
          </p:spPr>
          <p:txBody>
            <a:bodyPr/>
            <a:lstStyle/>
            <a:p>
              <a:pPr defTabSz="914400">
                <a:defRPr/>
              </a:pPr>
              <a:endParaRPr lang="en-AU" sz="1800" kern="0">
                <a:solidFill>
                  <a:srgbClr val="000000"/>
                </a:solidFill>
                <a:cs typeface="+mn-ea"/>
                <a:sym typeface="+mn-lt"/>
              </a:endParaRPr>
            </a:p>
          </p:txBody>
        </p:sp>
        <p:sp>
          <p:nvSpPr>
            <p:cNvPr id="21" name="Freeform 254"/>
            <p:cNvSpPr>
              <a:spLocks noEditPoints="1"/>
            </p:cNvSpPr>
            <p:nvPr/>
          </p:nvSpPr>
          <p:spPr bwMode="auto">
            <a:xfrm>
              <a:off x="2936875" y="2193925"/>
              <a:ext cx="430213" cy="341313"/>
            </a:xfrm>
            <a:custGeom>
              <a:avLst/>
              <a:gdLst>
                <a:gd name="T0" fmla="*/ 518 w 559"/>
                <a:gd name="T1" fmla="*/ 284 h 444"/>
                <a:gd name="T2" fmla="*/ 336 w 559"/>
                <a:gd name="T3" fmla="*/ 36 h 444"/>
                <a:gd name="T4" fmla="*/ 307 w 559"/>
                <a:gd name="T5" fmla="*/ 28 h 444"/>
                <a:gd name="T6" fmla="*/ 287 w 559"/>
                <a:gd name="T7" fmla="*/ 26 h 444"/>
                <a:gd name="T8" fmla="*/ 41 w 559"/>
                <a:gd name="T9" fmla="*/ 285 h 444"/>
                <a:gd name="T10" fmla="*/ 55 w 559"/>
                <a:gd name="T11" fmla="*/ 440 h 444"/>
                <a:gd name="T12" fmla="*/ 132 w 559"/>
                <a:gd name="T13" fmla="*/ 442 h 444"/>
                <a:gd name="T14" fmla="*/ 477 w 559"/>
                <a:gd name="T15" fmla="*/ 442 h 444"/>
                <a:gd name="T16" fmla="*/ 488 w 559"/>
                <a:gd name="T17" fmla="*/ 440 h 444"/>
                <a:gd name="T18" fmla="*/ 504 w 559"/>
                <a:gd name="T19" fmla="*/ 439 h 444"/>
                <a:gd name="T20" fmla="*/ 518 w 559"/>
                <a:gd name="T21" fmla="*/ 284 h 444"/>
                <a:gd name="T22" fmla="*/ 294 w 559"/>
                <a:gd name="T23" fmla="*/ 327 h 444"/>
                <a:gd name="T24" fmla="*/ 294 w 559"/>
                <a:gd name="T25" fmla="*/ 356 h 444"/>
                <a:gd name="T26" fmla="*/ 266 w 559"/>
                <a:gd name="T27" fmla="*/ 356 h 444"/>
                <a:gd name="T28" fmla="*/ 266 w 559"/>
                <a:gd name="T29" fmla="*/ 329 h 444"/>
                <a:gd name="T30" fmla="*/ 217 w 559"/>
                <a:gd name="T31" fmla="*/ 317 h 444"/>
                <a:gd name="T32" fmla="*/ 226 w 559"/>
                <a:gd name="T33" fmla="*/ 284 h 444"/>
                <a:gd name="T34" fmla="*/ 273 w 559"/>
                <a:gd name="T35" fmla="*/ 296 h 444"/>
                <a:gd name="T36" fmla="*/ 301 w 559"/>
                <a:gd name="T37" fmla="*/ 279 h 444"/>
                <a:gd name="T38" fmla="*/ 270 w 559"/>
                <a:gd name="T39" fmla="*/ 254 h 444"/>
                <a:gd name="T40" fmla="*/ 219 w 559"/>
                <a:gd name="T41" fmla="*/ 202 h 444"/>
                <a:gd name="T42" fmla="*/ 267 w 559"/>
                <a:gd name="T43" fmla="*/ 151 h 444"/>
                <a:gd name="T44" fmla="*/ 267 w 559"/>
                <a:gd name="T45" fmla="*/ 124 h 444"/>
                <a:gd name="T46" fmla="*/ 295 w 559"/>
                <a:gd name="T47" fmla="*/ 124 h 444"/>
                <a:gd name="T48" fmla="*/ 295 w 559"/>
                <a:gd name="T49" fmla="*/ 149 h 444"/>
                <a:gd name="T50" fmla="*/ 337 w 559"/>
                <a:gd name="T51" fmla="*/ 158 h 444"/>
                <a:gd name="T52" fmla="*/ 328 w 559"/>
                <a:gd name="T53" fmla="*/ 191 h 444"/>
                <a:gd name="T54" fmla="*/ 287 w 559"/>
                <a:gd name="T55" fmla="*/ 181 h 444"/>
                <a:gd name="T56" fmla="*/ 263 w 559"/>
                <a:gd name="T57" fmla="*/ 197 h 444"/>
                <a:gd name="T58" fmla="*/ 297 w 559"/>
                <a:gd name="T59" fmla="*/ 221 h 444"/>
                <a:gd name="T60" fmla="*/ 344 w 559"/>
                <a:gd name="T61" fmla="*/ 275 h 444"/>
                <a:gd name="T62" fmla="*/ 294 w 559"/>
                <a:gd name="T63" fmla="*/ 327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59" h="443">
                  <a:moveTo>
                    <a:pt x="518" y="284"/>
                  </a:moveTo>
                  <a:cubicBezTo>
                    <a:pt x="466" y="115"/>
                    <a:pt x="387" y="56"/>
                    <a:pt x="336" y="36"/>
                  </a:cubicBezTo>
                  <a:cubicBezTo>
                    <a:pt x="325" y="32"/>
                    <a:pt x="316" y="29"/>
                    <a:pt x="307" y="28"/>
                  </a:cubicBezTo>
                  <a:cubicBezTo>
                    <a:pt x="297" y="26"/>
                    <a:pt x="290" y="26"/>
                    <a:pt x="287" y="26"/>
                  </a:cubicBezTo>
                  <a:cubicBezTo>
                    <a:pt x="287" y="26"/>
                    <a:pt x="120" y="0"/>
                    <a:pt x="41" y="285"/>
                  </a:cubicBezTo>
                  <a:cubicBezTo>
                    <a:pt x="41" y="285"/>
                    <a:pt x="0" y="429"/>
                    <a:pt x="55" y="440"/>
                  </a:cubicBezTo>
                  <a:cubicBezTo>
                    <a:pt x="55" y="440"/>
                    <a:pt x="69" y="444"/>
                    <a:pt x="132" y="442"/>
                  </a:cubicBezTo>
                  <a:cubicBezTo>
                    <a:pt x="477" y="442"/>
                    <a:pt x="477" y="442"/>
                    <a:pt x="477" y="442"/>
                  </a:cubicBezTo>
                  <a:cubicBezTo>
                    <a:pt x="481" y="442"/>
                    <a:pt x="485" y="441"/>
                    <a:pt x="488" y="440"/>
                  </a:cubicBezTo>
                  <a:cubicBezTo>
                    <a:pt x="500" y="440"/>
                    <a:pt x="504" y="439"/>
                    <a:pt x="504" y="439"/>
                  </a:cubicBezTo>
                  <a:cubicBezTo>
                    <a:pt x="559" y="427"/>
                    <a:pt x="518" y="284"/>
                    <a:pt x="518" y="284"/>
                  </a:cubicBezTo>
                  <a:close/>
                  <a:moveTo>
                    <a:pt x="294" y="327"/>
                  </a:moveTo>
                  <a:cubicBezTo>
                    <a:pt x="294" y="356"/>
                    <a:pt x="294" y="356"/>
                    <a:pt x="294" y="356"/>
                  </a:cubicBezTo>
                  <a:cubicBezTo>
                    <a:pt x="266" y="356"/>
                    <a:pt x="266" y="356"/>
                    <a:pt x="266" y="356"/>
                  </a:cubicBezTo>
                  <a:cubicBezTo>
                    <a:pt x="266" y="329"/>
                    <a:pt x="266" y="329"/>
                    <a:pt x="266" y="329"/>
                  </a:cubicBezTo>
                  <a:cubicBezTo>
                    <a:pt x="247" y="328"/>
                    <a:pt x="228" y="323"/>
                    <a:pt x="217" y="317"/>
                  </a:cubicBezTo>
                  <a:cubicBezTo>
                    <a:pt x="226" y="284"/>
                    <a:pt x="226" y="284"/>
                    <a:pt x="226" y="284"/>
                  </a:cubicBezTo>
                  <a:cubicBezTo>
                    <a:pt x="238" y="290"/>
                    <a:pt x="255" y="296"/>
                    <a:pt x="273" y="296"/>
                  </a:cubicBezTo>
                  <a:cubicBezTo>
                    <a:pt x="290" y="296"/>
                    <a:pt x="301" y="290"/>
                    <a:pt x="301" y="279"/>
                  </a:cubicBezTo>
                  <a:cubicBezTo>
                    <a:pt x="301" y="268"/>
                    <a:pt x="292" y="261"/>
                    <a:pt x="270" y="254"/>
                  </a:cubicBezTo>
                  <a:cubicBezTo>
                    <a:pt x="240" y="244"/>
                    <a:pt x="219" y="229"/>
                    <a:pt x="219" y="202"/>
                  </a:cubicBezTo>
                  <a:cubicBezTo>
                    <a:pt x="219" y="176"/>
                    <a:pt x="237" y="157"/>
                    <a:pt x="267" y="151"/>
                  </a:cubicBezTo>
                  <a:cubicBezTo>
                    <a:pt x="267" y="124"/>
                    <a:pt x="267" y="124"/>
                    <a:pt x="267" y="124"/>
                  </a:cubicBezTo>
                  <a:cubicBezTo>
                    <a:pt x="295" y="124"/>
                    <a:pt x="295" y="124"/>
                    <a:pt x="295" y="124"/>
                  </a:cubicBezTo>
                  <a:cubicBezTo>
                    <a:pt x="295" y="149"/>
                    <a:pt x="295" y="149"/>
                    <a:pt x="295" y="149"/>
                  </a:cubicBezTo>
                  <a:cubicBezTo>
                    <a:pt x="314" y="150"/>
                    <a:pt x="327" y="154"/>
                    <a:pt x="337" y="158"/>
                  </a:cubicBezTo>
                  <a:cubicBezTo>
                    <a:pt x="328" y="191"/>
                    <a:pt x="328" y="191"/>
                    <a:pt x="328" y="191"/>
                  </a:cubicBezTo>
                  <a:cubicBezTo>
                    <a:pt x="321" y="187"/>
                    <a:pt x="308" y="181"/>
                    <a:pt x="287" y="181"/>
                  </a:cubicBezTo>
                  <a:cubicBezTo>
                    <a:pt x="269" y="181"/>
                    <a:pt x="263" y="189"/>
                    <a:pt x="263" y="197"/>
                  </a:cubicBezTo>
                  <a:cubicBezTo>
                    <a:pt x="263" y="206"/>
                    <a:pt x="273" y="212"/>
                    <a:pt x="297" y="221"/>
                  </a:cubicBezTo>
                  <a:cubicBezTo>
                    <a:pt x="331" y="233"/>
                    <a:pt x="344" y="249"/>
                    <a:pt x="344" y="275"/>
                  </a:cubicBezTo>
                  <a:cubicBezTo>
                    <a:pt x="344" y="300"/>
                    <a:pt x="327" y="322"/>
                    <a:pt x="294" y="327"/>
                  </a:cubicBezTo>
                  <a:close/>
                </a:path>
              </a:pathLst>
            </a:custGeom>
            <a:grpFill/>
            <a:ln>
              <a:noFill/>
            </a:ln>
          </p:spPr>
          <p:txBody>
            <a:bodyPr/>
            <a:lstStyle/>
            <a:p>
              <a:pPr defTabSz="914400">
                <a:defRPr/>
              </a:pPr>
              <a:endParaRPr lang="en-AU" sz="1800" kern="0">
                <a:solidFill>
                  <a:srgbClr val="000000"/>
                </a:solidFill>
                <a:cs typeface="+mn-ea"/>
                <a:sym typeface="+mn-lt"/>
              </a:endParaRPr>
            </a:p>
          </p:txBody>
        </p:sp>
      </p:grpSp>
      <p:sp>
        <p:nvSpPr>
          <p:cNvPr id="22" name="TextBox 13"/>
          <p:cNvSpPr txBox="1">
            <a:spLocks noChangeArrowheads="1"/>
          </p:cNvSpPr>
          <p:nvPr/>
        </p:nvSpPr>
        <p:spPr bwMode="auto">
          <a:xfrm>
            <a:off x="7009443" y="2406162"/>
            <a:ext cx="2338388"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20000"/>
              </a:spcBef>
              <a:buFontTx/>
              <a:buNone/>
            </a:pPr>
            <a:r>
              <a:rPr lang="en-US" altLang="zh-CN" sz="1600" b="1">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F</a:t>
            </a:r>
            <a:r>
              <a:rPr lang="zh-CN" altLang="en-US" sz="1600" b="1">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amiliar</a:t>
            </a:r>
            <a:r>
              <a:rPr lang="en-US" altLang="zh-CN" sz="1600" b="1">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 API</a:t>
            </a:r>
            <a:endParaRPr lang="en-US" altLang="zh-CN" sz="1600" b="1">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23" name="矩形 22"/>
          <p:cNvSpPr/>
          <p:nvPr/>
        </p:nvSpPr>
        <p:spPr>
          <a:xfrm>
            <a:off x="6904735" y="2690322"/>
            <a:ext cx="3642990" cy="460375"/>
          </a:xfrm>
          <a:prstGeom prst="rect">
            <a:avLst/>
          </a:prstGeom>
        </p:spPr>
        <p:txBody>
          <a:bodyPr wrap="square">
            <a:spAutoFit/>
          </a:bodyPr>
          <a:lstStyle/>
          <a:p>
            <a:r>
              <a:rPr sz="1200">
                <a:solidFill>
                  <a:schemeClr val="tx1">
                    <a:lumMod val="75000"/>
                    <a:lumOff val="25000"/>
                  </a:schemeClr>
                </a:solidFill>
                <a:latin typeface="微软雅黑" panose="020B0503020204020204" pitchFamily="34" charset="-122"/>
                <a:ea typeface="微软雅黑" panose="020B0503020204020204" pitchFamily="34" charset="-122"/>
              </a:rPr>
              <a:t>Through the project in-depth understanding of the use of API in the website project.</a:t>
            </a:r>
            <a:endParaRPr sz="120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4" name="TextBox 13"/>
          <p:cNvSpPr txBox="1">
            <a:spLocks noChangeArrowheads="1"/>
          </p:cNvSpPr>
          <p:nvPr/>
        </p:nvSpPr>
        <p:spPr bwMode="auto">
          <a:xfrm>
            <a:off x="7009130" y="3875405"/>
            <a:ext cx="3881120"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20000"/>
              </a:spcBef>
              <a:buFontTx/>
              <a:buNone/>
            </a:pPr>
            <a:r>
              <a:rPr sz="1600" b="1">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 MVC  pattern</a:t>
            </a:r>
            <a:endParaRPr sz="1600" b="1">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25" name="矩形 24"/>
          <p:cNvSpPr/>
          <p:nvPr/>
        </p:nvSpPr>
        <p:spPr>
          <a:xfrm>
            <a:off x="7009443" y="4159780"/>
            <a:ext cx="3642990" cy="460375"/>
          </a:xfrm>
          <a:prstGeom prst="rect">
            <a:avLst/>
          </a:prstGeom>
        </p:spPr>
        <p:txBody>
          <a:bodyPr wrap="square">
            <a:spAutoFit/>
          </a:bodyPr>
          <a:lstStyle/>
          <a:p>
            <a:r>
              <a:rPr sz="1200">
                <a:solidFill>
                  <a:schemeClr val="tx1">
                    <a:lumMod val="75000"/>
                    <a:lumOff val="25000"/>
                  </a:schemeClr>
                </a:solidFill>
                <a:latin typeface="微软雅黑" panose="020B0503020204020204" pitchFamily="34" charset="-122"/>
                <a:ea typeface="微软雅黑" panose="020B0503020204020204" pitchFamily="34" charset="-122"/>
              </a:rPr>
              <a:t>Get familiar with the entire MVC pattern by developing small projects using MVC.</a:t>
            </a:r>
            <a:endParaRPr sz="120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26" name="TextBox 13"/>
          <p:cNvSpPr txBox="1">
            <a:spLocks noChangeArrowheads="1"/>
          </p:cNvSpPr>
          <p:nvPr/>
        </p:nvSpPr>
        <p:spPr bwMode="auto">
          <a:xfrm>
            <a:off x="7081227" y="5345078"/>
            <a:ext cx="2338388" cy="2457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lvl1pPr defTabSz="1216025">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宋体" panose="02010600030101010101" pitchFamily="2" charset="-122"/>
              </a:defRPr>
            </a:lvl1pPr>
            <a:lvl2pPr marL="742950" indent="-285750" defTabSz="1216025">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宋体" panose="02010600030101010101" pitchFamily="2" charset="-122"/>
              </a:defRPr>
            </a:lvl2pPr>
            <a:lvl3pPr marL="1143000" indent="-228600" defTabSz="1216025">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宋体" panose="02010600030101010101" pitchFamily="2" charset="-122"/>
              </a:defRPr>
            </a:lvl3pPr>
            <a:lvl4pPr marL="16002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4pPr>
            <a:lvl5pPr marL="2057400" indent="-228600" defTabSz="1216025">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9pPr>
          </a:lstStyle>
          <a:p>
            <a:pPr eaLnBrk="1" hangingPunct="1">
              <a:lnSpc>
                <a:spcPct val="100000"/>
              </a:lnSpc>
              <a:spcBef>
                <a:spcPct val="20000"/>
              </a:spcBef>
              <a:buFontTx/>
              <a:buNone/>
            </a:pPr>
            <a:r>
              <a:rPr lang="zh-CN" altLang="en-US" sz="1600" b="1">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Development Process</a:t>
            </a:r>
            <a:endParaRPr lang="zh-CN" altLang="en-US" sz="1600" b="1">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27" name="矩形 26"/>
          <p:cNvSpPr/>
          <p:nvPr/>
        </p:nvSpPr>
        <p:spPr>
          <a:xfrm>
            <a:off x="6976519" y="5629238"/>
            <a:ext cx="3642990" cy="460375"/>
          </a:xfrm>
          <a:prstGeom prst="rect">
            <a:avLst/>
          </a:prstGeom>
        </p:spPr>
        <p:txBody>
          <a:bodyPr wrap="square">
            <a:spAutoFit/>
          </a:bodyPr>
          <a:lstStyle/>
          <a:p>
            <a:r>
              <a:rPr lang="zh-CN" altLang="en-US" sz="1200">
                <a:solidFill>
                  <a:schemeClr val="tx1">
                    <a:lumMod val="75000"/>
                    <a:lumOff val="25000"/>
                  </a:schemeClr>
                </a:solidFill>
                <a:latin typeface="微软雅黑" panose="020B0503020204020204" pitchFamily="34" charset="-122"/>
                <a:ea typeface="微软雅黑" panose="020B0503020204020204" pitchFamily="34" charset="-122"/>
              </a:rPr>
              <a:t>Through the project, familiar with the development process</a:t>
            </a:r>
            <a:endParaRPr lang="zh-CN" altLang="en-US" sz="120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tretch>
            <a:fillRect b="-10000"/>
          </a:stretch>
        </a:blipFill>
        <a:effectLst/>
      </p:bgPr>
    </p:bg>
    <p:spTree>
      <p:nvGrpSpPr>
        <p:cNvPr id="1" name=""/>
        <p:cNvGrpSpPr/>
        <p:nvPr/>
      </p:nvGrpSpPr>
      <p:grpSpPr>
        <a:xfrm>
          <a:off x="0" y="0"/>
          <a:ext cx="0" cy="0"/>
          <a:chOff x="0" y="0"/>
          <a:chExt cx="0" cy="0"/>
        </a:xfrm>
      </p:grpSpPr>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705600"/>
          </a:xfrm>
          <a:prstGeom prst="rect">
            <a:avLst/>
          </a:prstGeom>
        </p:spPr>
      </p:pic>
      <p:sp>
        <p:nvSpPr>
          <p:cNvPr id="17" name="矩形 16"/>
          <p:cNvSpPr/>
          <p:nvPr/>
        </p:nvSpPr>
        <p:spPr>
          <a:xfrm>
            <a:off x="0" y="1254204"/>
            <a:ext cx="12192000" cy="4349592"/>
          </a:xfrm>
          <a:prstGeom prst="rect">
            <a:avLst/>
          </a:prstGeom>
          <a:solidFill>
            <a:srgbClr val="4C4C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831746" y="541880"/>
            <a:ext cx="10528508" cy="5774240"/>
          </a:xfrm>
          <a:prstGeom prst="rect">
            <a:avLst/>
          </a:prstGeom>
          <a:solidFill>
            <a:srgbClr val="4C4C4C">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nvGrpSpPr>
          <p:cNvPr id="18" name="组合 17"/>
          <p:cNvGrpSpPr/>
          <p:nvPr/>
        </p:nvGrpSpPr>
        <p:grpSpPr>
          <a:xfrm>
            <a:off x="3374938" y="2001032"/>
            <a:ext cx="5442124" cy="2554023"/>
            <a:chOff x="6840627" y="1698601"/>
            <a:chExt cx="5442124" cy="2554023"/>
          </a:xfrm>
        </p:grpSpPr>
        <p:sp>
          <p:nvSpPr>
            <p:cNvPr id="19" name="文本框 18"/>
            <p:cNvSpPr txBox="1"/>
            <p:nvPr/>
          </p:nvSpPr>
          <p:spPr>
            <a:xfrm>
              <a:off x="7754045" y="1698601"/>
              <a:ext cx="3124466" cy="1015663"/>
            </a:xfrm>
            <a:prstGeom prst="rect">
              <a:avLst/>
            </a:prstGeom>
            <a:noFill/>
          </p:spPr>
          <p:txBody>
            <a:bodyPr wrap="square" rtlCol="0">
              <a:spAutoFit/>
            </a:bodyPr>
            <a:lstStyle/>
            <a:p>
              <a:pPr algn="ctr"/>
              <a:r>
                <a:rPr lang="en-US" altLang="zh-CN" sz="3200" smtClean="0">
                  <a:solidFill>
                    <a:schemeClr val="bg1"/>
                  </a:solidFill>
                  <a:latin typeface="微软雅黑" panose="020B0503020204020204" pitchFamily="34" charset="-122"/>
                  <a:ea typeface="微软雅黑" panose="020B0503020204020204" pitchFamily="34" charset="-122"/>
                </a:rPr>
                <a:t>Part  </a:t>
              </a:r>
              <a:r>
                <a:rPr lang="en-US" altLang="zh-CN" sz="6000" b="1" smtClean="0">
                  <a:solidFill>
                    <a:schemeClr val="bg1"/>
                  </a:solidFill>
                  <a:latin typeface="微软雅黑" panose="020B0503020204020204" pitchFamily="34" charset="-122"/>
                  <a:ea typeface="微软雅黑" panose="020B0503020204020204" pitchFamily="34" charset="-122"/>
                </a:rPr>
                <a:t>02</a:t>
              </a:r>
              <a:endParaRPr lang="zh-CN" altLang="en-US" sz="6000" b="1">
                <a:solidFill>
                  <a:schemeClr val="bg1"/>
                </a:solidFill>
                <a:latin typeface="微软雅黑" panose="020B0503020204020204" pitchFamily="34" charset="-122"/>
                <a:ea typeface="微软雅黑" panose="020B0503020204020204" pitchFamily="34" charset="-122"/>
              </a:endParaRPr>
            </a:p>
          </p:txBody>
        </p:sp>
        <p:sp>
          <p:nvSpPr>
            <p:cNvPr id="20" name="文本框 19"/>
            <p:cNvSpPr txBox="1"/>
            <p:nvPr/>
          </p:nvSpPr>
          <p:spPr>
            <a:xfrm>
              <a:off x="6840627" y="2684174"/>
              <a:ext cx="5442124" cy="1568450"/>
            </a:xfrm>
            <a:prstGeom prst="rect">
              <a:avLst/>
            </a:prstGeom>
            <a:noFill/>
          </p:spPr>
          <p:txBody>
            <a:bodyPr wrap="square" rtlCol="0">
              <a:spAutoFit/>
            </a:bodyPr>
            <a:lstStyle/>
            <a:p>
              <a:pPr algn="dist"/>
              <a:r>
                <a:rPr lang="zh-CN" altLang="en-US" sz="4800">
                  <a:solidFill>
                    <a:schemeClr val="bg1"/>
                  </a:solidFill>
                  <a:latin typeface="微软雅黑" panose="020B0503020204020204" pitchFamily="34" charset="-122"/>
                  <a:ea typeface="微软雅黑" panose="020B0503020204020204" pitchFamily="34" charset="-122"/>
                  <a:sym typeface="+mn-ea"/>
                </a:rPr>
                <a:t>Project Description</a:t>
              </a:r>
              <a:endParaRPr lang="zh-CN" altLang="en-US" sz="480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398853" y="392010"/>
            <a:ext cx="9394295" cy="398780"/>
            <a:chOff x="331177" y="481770"/>
            <a:chExt cx="11541125" cy="489910"/>
          </a:xfrm>
        </p:grpSpPr>
        <p:sp>
          <p:nvSpPr>
            <p:cNvPr id="3" name="直接连接符 8"/>
            <p:cNvSpPr>
              <a:spLocks noChangeShapeType="1"/>
            </p:cNvSpPr>
            <p:nvPr/>
          </p:nvSpPr>
          <p:spPr bwMode="auto">
            <a:xfrm flipV="1">
              <a:off x="8124092" y="708636"/>
              <a:ext cx="3748210"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4" name="直接连接符 10"/>
            <p:cNvSpPr>
              <a:spLocks noChangeShapeType="1"/>
            </p:cNvSpPr>
            <p:nvPr/>
          </p:nvSpPr>
          <p:spPr bwMode="auto">
            <a:xfrm flipV="1">
              <a:off x="331177" y="710222"/>
              <a:ext cx="3326423"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5" name="文本框 12"/>
            <p:cNvSpPr>
              <a:spLocks noChangeArrowheads="1"/>
            </p:cNvSpPr>
            <p:nvPr/>
          </p:nvSpPr>
          <p:spPr bwMode="auto">
            <a:xfrm>
              <a:off x="4369914" y="481770"/>
              <a:ext cx="3463649" cy="489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dist" eaLnBrk="1" hangingPunct="1"/>
              <a:r>
                <a:rPr lang="en-US" altLang="zh-CN" sz="200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en-US" altLang="zh-CN" sz="2000">
                  <a:solidFill>
                    <a:schemeClr val="tx1">
                      <a:lumMod val="75000"/>
                      <a:lumOff val="25000"/>
                    </a:schemeClr>
                  </a:solidFill>
                  <a:latin typeface="微软雅黑" panose="020B0503020204020204" pitchFamily="34" charset="-122"/>
                  <a:ea typeface="微软雅黑" panose="020B0503020204020204" pitchFamily="34" charset="-122"/>
                  <a:sym typeface="+mn-ea"/>
                </a:rPr>
                <a:t>Project Description</a:t>
              </a:r>
              <a:r>
                <a:rPr lang="en-US" altLang="zh-CN" sz="200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sym typeface="华文宋体" panose="02010600040101010101" pitchFamily="2" charset="-122"/>
              </a:endParaRPr>
            </a:p>
          </p:txBody>
        </p:sp>
      </p:grpSp>
      <p:sp>
        <p:nvSpPr>
          <p:cNvPr id="6" name="ïśļïḑe"/>
          <p:cNvSpPr/>
          <p:nvPr/>
        </p:nvSpPr>
        <p:spPr bwMode="auto">
          <a:xfrm>
            <a:off x="4365507" y="2870201"/>
            <a:ext cx="3254493" cy="3993219"/>
          </a:xfrm>
          <a:custGeom>
            <a:avLst/>
            <a:gdLst/>
            <a:ahLst/>
            <a:cxnLst>
              <a:cxn ang="0">
                <a:pos x="169" y="528"/>
              </a:cxn>
              <a:cxn ang="0">
                <a:pos x="121" y="430"/>
              </a:cxn>
              <a:cxn ang="0">
                <a:pos x="54" y="428"/>
              </a:cxn>
              <a:cxn ang="0">
                <a:pos x="46" y="390"/>
              </a:cxn>
              <a:cxn ang="0">
                <a:pos x="28" y="376"/>
              </a:cxn>
              <a:cxn ang="0">
                <a:pos x="42" y="366"/>
              </a:cxn>
              <a:cxn ang="0">
                <a:pos x="24" y="356"/>
              </a:cxn>
              <a:cxn ang="0">
                <a:pos x="19" y="332"/>
              </a:cxn>
              <a:cxn ang="0">
                <a:pos x="9" y="305"/>
              </a:cxn>
              <a:cxn ang="0">
                <a:pos x="49" y="233"/>
              </a:cxn>
              <a:cxn ang="0">
                <a:pos x="133" y="58"/>
              </a:cxn>
              <a:cxn ang="0">
                <a:pos x="404" y="174"/>
              </a:cxn>
              <a:cxn ang="0">
                <a:pos x="336" y="387"/>
              </a:cxn>
              <a:cxn ang="0">
                <a:pos x="347" y="534"/>
              </a:cxn>
              <a:cxn ang="0">
                <a:pos x="168" y="534"/>
              </a:cxn>
              <a:cxn ang="0">
                <a:pos x="169" y="528"/>
              </a:cxn>
            </a:cxnLst>
            <a:rect l="0" t="0" r="r" b="b"/>
            <a:pathLst>
              <a:path w="436" h="534">
                <a:moveTo>
                  <a:pt x="169" y="528"/>
                </a:moveTo>
                <a:cubicBezTo>
                  <a:pt x="169" y="528"/>
                  <a:pt x="171" y="428"/>
                  <a:pt x="121" y="430"/>
                </a:cubicBezTo>
                <a:cubicBezTo>
                  <a:pt x="71" y="432"/>
                  <a:pt x="66" y="446"/>
                  <a:pt x="54" y="428"/>
                </a:cubicBezTo>
                <a:cubicBezTo>
                  <a:pt x="42" y="409"/>
                  <a:pt x="54" y="398"/>
                  <a:pt x="46" y="390"/>
                </a:cubicBezTo>
                <a:cubicBezTo>
                  <a:pt x="46" y="390"/>
                  <a:pt x="28" y="384"/>
                  <a:pt x="28" y="376"/>
                </a:cubicBezTo>
                <a:cubicBezTo>
                  <a:pt x="28" y="368"/>
                  <a:pt x="42" y="366"/>
                  <a:pt x="42" y="366"/>
                </a:cubicBezTo>
                <a:cubicBezTo>
                  <a:pt x="42" y="366"/>
                  <a:pt x="24" y="365"/>
                  <a:pt x="24" y="356"/>
                </a:cubicBezTo>
                <a:cubicBezTo>
                  <a:pt x="23" y="348"/>
                  <a:pt x="33" y="338"/>
                  <a:pt x="19" y="332"/>
                </a:cubicBezTo>
                <a:cubicBezTo>
                  <a:pt x="5" y="326"/>
                  <a:pt x="0" y="320"/>
                  <a:pt x="9" y="305"/>
                </a:cubicBezTo>
                <a:cubicBezTo>
                  <a:pt x="18" y="290"/>
                  <a:pt x="52" y="251"/>
                  <a:pt x="49" y="233"/>
                </a:cubicBezTo>
                <a:cubicBezTo>
                  <a:pt x="46" y="216"/>
                  <a:pt x="29" y="117"/>
                  <a:pt x="133" y="58"/>
                </a:cubicBezTo>
                <a:cubicBezTo>
                  <a:pt x="238" y="0"/>
                  <a:pt x="372" y="49"/>
                  <a:pt x="404" y="174"/>
                </a:cubicBezTo>
                <a:cubicBezTo>
                  <a:pt x="436" y="300"/>
                  <a:pt x="336" y="387"/>
                  <a:pt x="336" y="387"/>
                </a:cubicBezTo>
                <a:cubicBezTo>
                  <a:pt x="336" y="387"/>
                  <a:pt x="302" y="480"/>
                  <a:pt x="347" y="534"/>
                </a:cubicBezTo>
                <a:cubicBezTo>
                  <a:pt x="168" y="534"/>
                  <a:pt x="168" y="534"/>
                  <a:pt x="168" y="534"/>
                </a:cubicBezTo>
                <a:lnTo>
                  <a:pt x="169" y="528"/>
                </a:lnTo>
                <a:close/>
              </a:path>
            </a:pathLst>
          </a:custGeom>
          <a:solidFill>
            <a:schemeClr val="bg1">
              <a:lumMod val="65000"/>
              <a:alpha val="40000"/>
            </a:schemeClr>
          </a:solidFill>
          <a:ln w="3175">
            <a:solidFill>
              <a:schemeClr val="bg1">
                <a:lumMod val="85000"/>
              </a:schemeClr>
            </a:solidFill>
            <a:prstDash val="solid"/>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7" name="íṣļîďe"/>
          <p:cNvSpPr/>
          <p:nvPr/>
        </p:nvSpPr>
        <p:spPr bwMode="auto">
          <a:xfrm>
            <a:off x="4876955" y="3441253"/>
            <a:ext cx="2369765" cy="2118251"/>
          </a:xfrm>
          <a:custGeom>
            <a:avLst/>
            <a:gdLst/>
            <a:ahLst/>
            <a:cxnLst>
              <a:cxn ang="0">
                <a:pos x="1586" y="533"/>
              </a:cxn>
              <a:cxn ang="0">
                <a:pos x="1180" y="215"/>
              </a:cxn>
              <a:cxn ang="0">
                <a:pos x="327" y="309"/>
              </a:cxn>
              <a:cxn ang="0">
                <a:pos x="446" y="934"/>
              </a:cxn>
              <a:cxn ang="0">
                <a:pos x="498" y="508"/>
              </a:cxn>
              <a:cxn ang="0">
                <a:pos x="264" y="643"/>
              </a:cxn>
              <a:cxn ang="0">
                <a:pos x="415" y="697"/>
              </a:cxn>
              <a:cxn ang="0">
                <a:pos x="434" y="741"/>
              </a:cxn>
              <a:cxn ang="0">
                <a:pos x="219" y="660"/>
              </a:cxn>
              <a:cxn ang="0">
                <a:pos x="466" y="438"/>
              </a:cxn>
              <a:cxn ang="0">
                <a:pos x="790" y="314"/>
              </a:cxn>
              <a:cxn ang="0">
                <a:pos x="1145" y="323"/>
              </a:cxn>
              <a:cxn ang="0">
                <a:pos x="1449" y="496"/>
              </a:cxn>
              <a:cxn ang="0">
                <a:pos x="1556" y="882"/>
              </a:cxn>
              <a:cxn ang="0">
                <a:pos x="1272" y="974"/>
              </a:cxn>
              <a:cxn ang="0">
                <a:pos x="807" y="1047"/>
              </a:cxn>
              <a:cxn ang="0">
                <a:pos x="717" y="974"/>
              </a:cxn>
              <a:cxn ang="0">
                <a:pos x="760" y="954"/>
              </a:cxn>
              <a:cxn ang="0">
                <a:pos x="942" y="931"/>
              </a:cxn>
              <a:cxn ang="0">
                <a:pos x="1454" y="953"/>
              </a:cxn>
              <a:cxn ang="0">
                <a:pos x="1460" y="727"/>
              </a:cxn>
              <a:cxn ang="0">
                <a:pos x="1415" y="530"/>
              </a:cxn>
              <a:cxn ang="0">
                <a:pos x="1076" y="644"/>
              </a:cxn>
              <a:cxn ang="0">
                <a:pos x="1264" y="785"/>
              </a:cxn>
              <a:cxn ang="0">
                <a:pos x="934" y="733"/>
              </a:cxn>
              <a:cxn ang="0">
                <a:pos x="762" y="698"/>
              </a:cxn>
              <a:cxn ang="0">
                <a:pos x="649" y="831"/>
              </a:cxn>
              <a:cxn ang="0">
                <a:pos x="467" y="1053"/>
              </a:cxn>
              <a:cxn ang="0">
                <a:pos x="817" y="1278"/>
              </a:cxn>
              <a:cxn ang="0">
                <a:pos x="1161" y="1148"/>
              </a:cxn>
              <a:cxn ang="0">
                <a:pos x="1107" y="1079"/>
              </a:cxn>
              <a:cxn ang="0">
                <a:pos x="1206" y="1132"/>
              </a:cxn>
              <a:cxn ang="0">
                <a:pos x="1176" y="1277"/>
              </a:cxn>
              <a:cxn ang="0">
                <a:pos x="837" y="1335"/>
              </a:cxn>
              <a:cxn ang="0">
                <a:pos x="1340" y="1413"/>
              </a:cxn>
              <a:cxn ang="0">
                <a:pos x="1704" y="806"/>
              </a:cxn>
            </a:cxnLst>
            <a:rect l="0" t="0" r="r" b="b"/>
            <a:pathLst>
              <a:path w="1710" h="1531">
                <a:moveTo>
                  <a:pt x="1704" y="806"/>
                </a:moveTo>
                <a:cubicBezTo>
                  <a:pt x="1698" y="609"/>
                  <a:pt x="1586" y="533"/>
                  <a:pt x="1586" y="533"/>
                </a:cubicBezTo>
                <a:cubicBezTo>
                  <a:pt x="1586" y="533"/>
                  <a:pt x="1573" y="438"/>
                  <a:pt x="1486" y="336"/>
                </a:cubicBezTo>
                <a:cubicBezTo>
                  <a:pt x="1352" y="188"/>
                  <a:pt x="1180" y="215"/>
                  <a:pt x="1180" y="215"/>
                </a:cubicBezTo>
                <a:cubicBezTo>
                  <a:pt x="959" y="0"/>
                  <a:pt x="732" y="165"/>
                  <a:pt x="732" y="165"/>
                </a:cubicBezTo>
                <a:cubicBezTo>
                  <a:pt x="417" y="62"/>
                  <a:pt x="327" y="309"/>
                  <a:pt x="327" y="309"/>
                </a:cubicBezTo>
                <a:cubicBezTo>
                  <a:pt x="147" y="328"/>
                  <a:pt x="0" y="540"/>
                  <a:pt x="132" y="766"/>
                </a:cubicBezTo>
                <a:cubicBezTo>
                  <a:pt x="233" y="940"/>
                  <a:pt x="382" y="942"/>
                  <a:pt x="446" y="934"/>
                </a:cubicBezTo>
                <a:cubicBezTo>
                  <a:pt x="466" y="879"/>
                  <a:pt x="511" y="818"/>
                  <a:pt x="608" y="791"/>
                </a:cubicBezTo>
                <a:cubicBezTo>
                  <a:pt x="609" y="782"/>
                  <a:pt x="621" y="597"/>
                  <a:pt x="498" y="508"/>
                </a:cubicBezTo>
                <a:cubicBezTo>
                  <a:pt x="424" y="455"/>
                  <a:pt x="342" y="468"/>
                  <a:pt x="297" y="503"/>
                </a:cubicBezTo>
                <a:cubicBezTo>
                  <a:pt x="254" y="536"/>
                  <a:pt x="242" y="587"/>
                  <a:pt x="264" y="643"/>
                </a:cubicBezTo>
                <a:cubicBezTo>
                  <a:pt x="275" y="671"/>
                  <a:pt x="292" y="690"/>
                  <a:pt x="316" y="700"/>
                </a:cubicBezTo>
                <a:cubicBezTo>
                  <a:pt x="361" y="719"/>
                  <a:pt x="415" y="697"/>
                  <a:pt x="415" y="697"/>
                </a:cubicBezTo>
                <a:cubicBezTo>
                  <a:pt x="427" y="692"/>
                  <a:pt x="441" y="697"/>
                  <a:pt x="447" y="710"/>
                </a:cubicBezTo>
                <a:cubicBezTo>
                  <a:pt x="452" y="722"/>
                  <a:pt x="446" y="736"/>
                  <a:pt x="434" y="741"/>
                </a:cubicBezTo>
                <a:cubicBezTo>
                  <a:pt x="431" y="742"/>
                  <a:pt x="361" y="771"/>
                  <a:pt x="297" y="744"/>
                </a:cubicBezTo>
                <a:cubicBezTo>
                  <a:pt x="262" y="730"/>
                  <a:pt x="235" y="701"/>
                  <a:pt x="219" y="660"/>
                </a:cubicBezTo>
                <a:cubicBezTo>
                  <a:pt x="189" y="584"/>
                  <a:pt x="208" y="511"/>
                  <a:pt x="268" y="465"/>
                </a:cubicBezTo>
                <a:cubicBezTo>
                  <a:pt x="323" y="422"/>
                  <a:pt x="398" y="413"/>
                  <a:pt x="466" y="438"/>
                </a:cubicBezTo>
                <a:cubicBezTo>
                  <a:pt x="478" y="387"/>
                  <a:pt x="518" y="319"/>
                  <a:pt x="614" y="296"/>
                </a:cubicBezTo>
                <a:cubicBezTo>
                  <a:pt x="707" y="274"/>
                  <a:pt x="762" y="295"/>
                  <a:pt x="790" y="314"/>
                </a:cubicBezTo>
                <a:cubicBezTo>
                  <a:pt x="824" y="270"/>
                  <a:pt x="893" y="217"/>
                  <a:pt x="992" y="233"/>
                </a:cubicBezTo>
                <a:cubicBezTo>
                  <a:pt x="1074" y="246"/>
                  <a:pt x="1121" y="289"/>
                  <a:pt x="1145" y="323"/>
                </a:cubicBezTo>
                <a:cubicBezTo>
                  <a:pt x="1168" y="355"/>
                  <a:pt x="1182" y="392"/>
                  <a:pt x="1185" y="426"/>
                </a:cubicBezTo>
                <a:cubicBezTo>
                  <a:pt x="1278" y="403"/>
                  <a:pt x="1386" y="432"/>
                  <a:pt x="1449" y="496"/>
                </a:cubicBezTo>
                <a:cubicBezTo>
                  <a:pt x="1501" y="549"/>
                  <a:pt x="1519" y="621"/>
                  <a:pt x="1500" y="699"/>
                </a:cubicBezTo>
                <a:cubicBezTo>
                  <a:pt x="1524" y="723"/>
                  <a:pt x="1570" y="782"/>
                  <a:pt x="1556" y="882"/>
                </a:cubicBezTo>
                <a:cubicBezTo>
                  <a:pt x="1549" y="935"/>
                  <a:pt x="1520" y="976"/>
                  <a:pt x="1474" y="997"/>
                </a:cubicBezTo>
                <a:cubicBezTo>
                  <a:pt x="1416" y="1024"/>
                  <a:pt x="1336" y="1015"/>
                  <a:pt x="1272" y="974"/>
                </a:cubicBezTo>
                <a:cubicBezTo>
                  <a:pt x="1180" y="916"/>
                  <a:pt x="1038" y="913"/>
                  <a:pt x="972" y="968"/>
                </a:cubicBezTo>
                <a:cubicBezTo>
                  <a:pt x="922" y="1010"/>
                  <a:pt x="863" y="1052"/>
                  <a:pt x="807" y="1047"/>
                </a:cubicBezTo>
                <a:cubicBezTo>
                  <a:pt x="803" y="1047"/>
                  <a:pt x="799" y="1046"/>
                  <a:pt x="794" y="1045"/>
                </a:cubicBezTo>
                <a:cubicBezTo>
                  <a:pt x="762" y="1038"/>
                  <a:pt x="735" y="1014"/>
                  <a:pt x="717" y="974"/>
                </a:cubicBezTo>
                <a:cubicBezTo>
                  <a:pt x="711" y="962"/>
                  <a:pt x="716" y="948"/>
                  <a:pt x="728" y="942"/>
                </a:cubicBezTo>
                <a:cubicBezTo>
                  <a:pt x="740" y="937"/>
                  <a:pt x="754" y="942"/>
                  <a:pt x="760" y="954"/>
                </a:cubicBezTo>
                <a:cubicBezTo>
                  <a:pt x="772" y="980"/>
                  <a:pt x="787" y="994"/>
                  <a:pt x="805" y="998"/>
                </a:cubicBezTo>
                <a:cubicBezTo>
                  <a:pt x="844" y="1007"/>
                  <a:pt x="902" y="964"/>
                  <a:pt x="942" y="931"/>
                </a:cubicBezTo>
                <a:cubicBezTo>
                  <a:pt x="1024" y="862"/>
                  <a:pt x="1187" y="864"/>
                  <a:pt x="1297" y="934"/>
                </a:cubicBezTo>
                <a:cubicBezTo>
                  <a:pt x="1348" y="966"/>
                  <a:pt x="1410" y="974"/>
                  <a:pt x="1454" y="953"/>
                </a:cubicBezTo>
                <a:cubicBezTo>
                  <a:pt x="1485" y="939"/>
                  <a:pt x="1504" y="912"/>
                  <a:pt x="1509" y="876"/>
                </a:cubicBezTo>
                <a:cubicBezTo>
                  <a:pt x="1523" y="774"/>
                  <a:pt x="1460" y="728"/>
                  <a:pt x="1460" y="727"/>
                </a:cubicBezTo>
                <a:cubicBezTo>
                  <a:pt x="1451" y="721"/>
                  <a:pt x="1448" y="711"/>
                  <a:pt x="1450" y="701"/>
                </a:cubicBezTo>
                <a:cubicBezTo>
                  <a:pt x="1470" y="633"/>
                  <a:pt x="1458" y="574"/>
                  <a:pt x="1415" y="530"/>
                </a:cubicBezTo>
                <a:cubicBezTo>
                  <a:pt x="1363" y="476"/>
                  <a:pt x="1272" y="453"/>
                  <a:pt x="1195" y="473"/>
                </a:cubicBezTo>
                <a:cubicBezTo>
                  <a:pt x="1093" y="499"/>
                  <a:pt x="1078" y="609"/>
                  <a:pt x="1076" y="644"/>
                </a:cubicBezTo>
                <a:cubicBezTo>
                  <a:pt x="1136" y="647"/>
                  <a:pt x="1204" y="674"/>
                  <a:pt x="1267" y="751"/>
                </a:cubicBezTo>
                <a:cubicBezTo>
                  <a:pt x="1275" y="762"/>
                  <a:pt x="1274" y="777"/>
                  <a:pt x="1264" y="785"/>
                </a:cubicBezTo>
                <a:cubicBezTo>
                  <a:pt x="1253" y="794"/>
                  <a:pt x="1238" y="792"/>
                  <a:pt x="1230" y="782"/>
                </a:cubicBezTo>
                <a:cubicBezTo>
                  <a:pt x="1095" y="617"/>
                  <a:pt x="941" y="728"/>
                  <a:pt x="934" y="733"/>
                </a:cubicBezTo>
                <a:cubicBezTo>
                  <a:pt x="925" y="740"/>
                  <a:pt x="912" y="739"/>
                  <a:pt x="904" y="732"/>
                </a:cubicBezTo>
                <a:cubicBezTo>
                  <a:pt x="902" y="730"/>
                  <a:pt x="845" y="681"/>
                  <a:pt x="762" y="698"/>
                </a:cubicBezTo>
                <a:cubicBezTo>
                  <a:pt x="683" y="714"/>
                  <a:pt x="669" y="810"/>
                  <a:pt x="669" y="811"/>
                </a:cubicBezTo>
                <a:cubicBezTo>
                  <a:pt x="667" y="821"/>
                  <a:pt x="659" y="829"/>
                  <a:pt x="649" y="831"/>
                </a:cubicBezTo>
                <a:cubicBezTo>
                  <a:pt x="466" y="864"/>
                  <a:pt x="476" y="1025"/>
                  <a:pt x="476" y="1032"/>
                </a:cubicBezTo>
                <a:cubicBezTo>
                  <a:pt x="477" y="1040"/>
                  <a:pt x="473" y="1048"/>
                  <a:pt x="467" y="1053"/>
                </a:cubicBezTo>
                <a:cubicBezTo>
                  <a:pt x="495" y="1292"/>
                  <a:pt x="815" y="1270"/>
                  <a:pt x="815" y="1270"/>
                </a:cubicBezTo>
                <a:cubicBezTo>
                  <a:pt x="816" y="1273"/>
                  <a:pt x="816" y="1276"/>
                  <a:pt x="817" y="1278"/>
                </a:cubicBezTo>
                <a:cubicBezTo>
                  <a:pt x="826" y="1282"/>
                  <a:pt x="1041" y="1363"/>
                  <a:pt x="1138" y="1248"/>
                </a:cubicBezTo>
                <a:cubicBezTo>
                  <a:pt x="1162" y="1208"/>
                  <a:pt x="1170" y="1174"/>
                  <a:pt x="1161" y="1148"/>
                </a:cubicBezTo>
                <a:cubicBezTo>
                  <a:pt x="1151" y="1120"/>
                  <a:pt x="1122" y="1110"/>
                  <a:pt x="1122" y="1110"/>
                </a:cubicBezTo>
                <a:cubicBezTo>
                  <a:pt x="1109" y="1106"/>
                  <a:pt x="1103" y="1092"/>
                  <a:pt x="1107" y="1079"/>
                </a:cubicBezTo>
                <a:cubicBezTo>
                  <a:pt x="1111" y="1067"/>
                  <a:pt x="1125" y="1060"/>
                  <a:pt x="1138" y="1064"/>
                </a:cubicBezTo>
                <a:cubicBezTo>
                  <a:pt x="1140" y="1065"/>
                  <a:pt x="1188" y="1082"/>
                  <a:pt x="1206" y="1132"/>
                </a:cubicBezTo>
                <a:cubicBezTo>
                  <a:pt x="1221" y="1172"/>
                  <a:pt x="1211" y="1220"/>
                  <a:pt x="1178" y="1274"/>
                </a:cubicBezTo>
                <a:cubicBezTo>
                  <a:pt x="1177" y="1275"/>
                  <a:pt x="1177" y="1276"/>
                  <a:pt x="1176" y="1277"/>
                </a:cubicBezTo>
                <a:cubicBezTo>
                  <a:pt x="1116" y="1350"/>
                  <a:pt x="1024" y="1363"/>
                  <a:pt x="946" y="1356"/>
                </a:cubicBezTo>
                <a:cubicBezTo>
                  <a:pt x="903" y="1353"/>
                  <a:pt x="864" y="1343"/>
                  <a:pt x="837" y="1335"/>
                </a:cubicBezTo>
                <a:cubicBezTo>
                  <a:pt x="893" y="1460"/>
                  <a:pt x="1019" y="1517"/>
                  <a:pt x="1153" y="1523"/>
                </a:cubicBezTo>
                <a:cubicBezTo>
                  <a:pt x="1310" y="1531"/>
                  <a:pt x="1340" y="1413"/>
                  <a:pt x="1340" y="1413"/>
                </a:cubicBezTo>
                <a:cubicBezTo>
                  <a:pt x="1551" y="1329"/>
                  <a:pt x="1506" y="1116"/>
                  <a:pt x="1506" y="1116"/>
                </a:cubicBezTo>
                <a:cubicBezTo>
                  <a:pt x="1594" y="1103"/>
                  <a:pt x="1711" y="1004"/>
                  <a:pt x="1704" y="806"/>
                </a:cubicBezTo>
                <a:close/>
              </a:path>
            </a:pathLst>
          </a:custGeom>
          <a:solidFill>
            <a:srgbClr val="4C4C4C"/>
          </a:solidFill>
          <a:ln w="9525">
            <a:noFill/>
            <a:round/>
          </a:ln>
        </p:spPr>
        <p:txBody>
          <a:bodyPr anchor="ctr"/>
          <a:lstStyle/>
          <a:p>
            <a:pPr algn="ctr"/>
          </a:p>
        </p:txBody>
      </p:sp>
      <p:grpSp>
        <p:nvGrpSpPr>
          <p:cNvPr id="8" name="íṣ1idé"/>
          <p:cNvGrpSpPr/>
          <p:nvPr/>
        </p:nvGrpSpPr>
        <p:grpSpPr>
          <a:xfrm>
            <a:off x="5688902" y="2110973"/>
            <a:ext cx="814199" cy="813971"/>
            <a:chOff x="4271225" y="1594106"/>
            <a:chExt cx="610649" cy="610478"/>
          </a:xfrm>
        </p:grpSpPr>
        <p:sp>
          <p:nvSpPr>
            <p:cNvPr id="9" name="íṥḻïḓé"/>
            <p:cNvSpPr/>
            <p:nvPr/>
          </p:nvSpPr>
          <p:spPr>
            <a:xfrm rot="16200000">
              <a:off x="4271311" y="1594020"/>
              <a:ext cx="610478" cy="610649"/>
            </a:xfrm>
            <a:prstGeom prst="ellipse">
              <a:avLst/>
            </a:prstGeom>
            <a:solidFill>
              <a:srgbClr val="4C4C4C"/>
            </a:solidFill>
            <a:ln>
              <a:noFill/>
            </a:ln>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txBody>
            <a:bodyPr anchor="ctr"/>
            <a:lstStyle/>
            <a:p>
              <a:pPr algn="ctr"/>
            </a:p>
          </p:txBody>
        </p:sp>
        <p:sp>
          <p:nvSpPr>
            <p:cNvPr id="10" name="ïŝľîḋe"/>
            <p:cNvSpPr/>
            <p:nvPr/>
          </p:nvSpPr>
          <p:spPr bwMode="auto">
            <a:xfrm>
              <a:off x="4399153" y="1689692"/>
              <a:ext cx="354794" cy="419304"/>
            </a:xfrm>
            <a:custGeom>
              <a:avLst/>
              <a:gdLst/>
              <a:ahLst/>
              <a:cxnLst>
                <a:cxn ang="0">
                  <a:pos x="250" y="250"/>
                </a:cxn>
                <a:cxn ang="0">
                  <a:pos x="125" y="296"/>
                </a:cxn>
                <a:cxn ang="0">
                  <a:pos x="0" y="250"/>
                </a:cxn>
                <a:cxn ang="0">
                  <a:pos x="66" y="210"/>
                </a:cxn>
                <a:cxn ang="0">
                  <a:pos x="79" y="219"/>
                </a:cxn>
                <a:cxn ang="0">
                  <a:pos x="70" y="232"/>
                </a:cxn>
                <a:cxn ang="0">
                  <a:pos x="23" y="251"/>
                </a:cxn>
                <a:cxn ang="0">
                  <a:pos x="125" y="273"/>
                </a:cxn>
                <a:cxn ang="0">
                  <a:pos x="228" y="250"/>
                </a:cxn>
                <a:cxn ang="0">
                  <a:pos x="180" y="232"/>
                </a:cxn>
                <a:cxn ang="0">
                  <a:pos x="171" y="219"/>
                </a:cxn>
                <a:cxn ang="0">
                  <a:pos x="184" y="210"/>
                </a:cxn>
                <a:cxn ang="0">
                  <a:pos x="250" y="250"/>
                </a:cxn>
                <a:cxn ang="0">
                  <a:pos x="80" y="182"/>
                </a:cxn>
                <a:cxn ang="0">
                  <a:pos x="91" y="182"/>
                </a:cxn>
                <a:cxn ang="0">
                  <a:pos x="91" y="250"/>
                </a:cxn>
                <a:cxn ang="0">
                  <a:pos x="102" y="262"/>
                </a:cxn>
                <a:cxn ang="0">
                  <a:pos x="148" y="262"/>
                </a:cxn>
                <a:cxn ang="0">
                  <a:pos x="159" y="250"/>
                </a:cxn>
                <a:cxn ang="0">
                  <a:pos x="159" y="182"/>
                </a:cxn>
                <a:cxn ang="0">
                  <a:pos x="171" y="182"/>
                </a:cxn>
                <a:cxn ang="0">
                  <a:pos x="182" y="171"/>
                </a:cxn>
                <a:cxn ang="0">
                  <a:pos x="182" y="102"/>
                </a:cxn>
                <a:cxn ang="0">
                  <a:pos x="157" y="82"/>
                </a:cxn>
                <a:cxn ang="0">
                  <a:pos x="125" y="80"/>
                </a:cxn>
                <a:cxn ang="0">
                  <a:pos x="93" y="82"/>
                </a:cxn>
                <a:cxn ang="0">
                  <a:pos x="68" y="102"/>
                </a:cxn>
                <a:cxn ang="0">
                  <a:pos x="68" y="171"/>
                </a:cxn>
                <a:cxn ang="0">
                  <a:pos x="80" y="182"/>
                </a:cxn>
                <a:cxn ang="0">
                  <a:pos x="125" y="68"/>
                </a:cxn>
                <a:cxn ang="0">
                  <a:pos x="159" y="34"/>
                </a:cxn>
                <a:cxn ang="0">
                  <a:pos x="125" y="0"/>
                </a:cxn>
                <a:cxn ang="0">
                  <a:pos x="91" y="34"/>
                </a:cxn>
                <a:cxn ang="0">
                  <a:pos x="125" y="68"/>
                </a:cxn>
                <a:cxn ang="0">
                  <a:pos x="125" y="68"/>
                </a:cxn>
                <a:cxn ang="0">
                  <a:pos x="125" y="68"/>
                </a:cxn>
              </a:cxnLst>
              <a:rect l="0" t="0" r="r" b="b"/>
              <a:pathLst>
                <a:path w="250" h="296">
                  <a:moveTo>
                    <a:pt x="250" y="250"/>
                  </a:moveTo>
                  <a:cubicBezTo>
                    <a:pt x="250" y="282"/>
                    <a:pt x="185" y="296"/>
                    <a:pt x="125" y="296"/>
                  </a:cubicBezTo>
                  <a:cubicBezTo>
                    <a:pt x="65" y="296"/>
                    <a:pt x="0" y="282"/>
                    <a:pt x="0" y="250"/>
                  </a:cubicBezTo>
                  <a:cubicBezTo>
                    <a:pt x="0" y="226"/>
                    <a:pt x="36" y="215"/>
                    <a:pt x="66" y="210"/>
                  </a:cubicBezTo>
                  <a:cubicBezTo>
                    <a:pt x="72" y="209"/>
                    <a:pt x="78" y="213"/>
                    <a:pt x="79" y="219"/>
                  </a:cubicBezTo>
                  <a:cubicBezTo>
                    <a:pt x="80" y="225"/>
                    <a:pt x="76" y="231"/>
                    <a:pt x="70" y="232"/>
                  </a:cubicBezTo>
                  <a:cubicBezTo>
                    <a:pt x="33" y="239"/>
                    <a:pt x="23" y="249"/>
                    <a:pt x="23" y="251"/>
                  </a:cubicBezTo>
                  <a:cubicBezTo>
                    <a:pt x="24" y="257"/>
                    <a:pt x="58" y="273"/>
                    <a:pt x="125" y="273"/>
                  </a:cubicBezTo>
                  <a:cubicBezTo>
                    <a:pt x="192" y="273"/>
                    <a:pt x="226" y="257"/>
                    <a:pt x="228" y="250"/>
                  </a:cubicBezTo>
                  <a:cubicBezTo>
                    <a:pt x="227" y="249"/>
                    <a:pt x="217" y="238"/>
                    <a:pt x="180" y="232"/>
                  </a:cubicBezTo>
                  <a:cubicBezTo>
                    <a:pt x="174" y="231"/>
                    <a:pt x="170" y="225"/>
                    <a:pt x="171" y="219"/>
                  </a:cubicBezTo>
                  <a:cubicBezTo>
                    <a:pt x="172" y="213"/>
                    <a:pt x="178" y="209"/>
                    <a:pt x="184" y="210"/>
                  </a:cubicBezTo>
                  <a:cubicBezTo>
                    <a:pt x="214" y="215"/>
                    <a:pt x="250" y="226"/>
                    <a:pt x="250" y="250"/>
                  </a:cubicBezTo>
                  <a:close/>
                  <a:moveTo>
                    <a:pt x="80" y="182"/>
                  </a:moveTo>
                  <a:cubicBezTo>
                    <a:pt x="91" y="182"/>
                    <a:pt x="91" y="182"/>
                    <a:pt x="91" y="182"/>
                  </a:cubicBezTo>
                  <a:cubicBezTo>
                    <a:pt x="91" y="250"/>
                    <a:pt x="91" y="250"/>
                    <a:pt x="91" y="250"/>
                  </a:cubicBezTo>
                  <a:cubicBezTo>
                    <a:pt x="91" y="257"/>
                    <a:pt x="96" y="262"/>
                    <a:pt x="102" y="262"/>
                  </a:cubicBezTo>
                  <a:cubicBezTo>
                    <a:pt x="148" y="262"/>
                    <a:pt x="148" y="262"/>
                    <a:pt x="148" y="262"/>
                  </a:cubicBezTo>
                  <a:cubicBezTo>
                    <a:pt x="154" y="262"/>
                    <a:pt x="159" y="257"/>
                    <a:pt x="159" y="250"/>
                  </a:cubicBezTo>
                  <a:cubicBezTo>
                    <a:pt x="159" y="182"/>
                    <a:pt x="159" y="182"/>
                    <a:pt x="159" y="182"/>
                  </a:cubicBezTo>
                  <a:cubicBezTo>
                    <a:pt x="171" y="182"/>
                    <a:pt x="171" y="182"/>
                    <a:pt x="171" y="182"/>
                  </a:cubicBezTo>
                  <a:cubicBezTo>
                    <a:pt x="177" y="182"/>
                    <a:pt x="182" y="177"/>
                    <a:pt x="182" y="171"/>
                  </a:cubicBezTo>
                  <a:cubicBezTo>
                    <a:pt x="182" y="102"/>
                    <a:pt x="182" y="102"/>
                    <a:pt x="182" y="102"/>
                  </a:cubicBezTo>
                  <a:cubicBezTo>
                    <a:pt x="182" y="97"/>
                    <a:pt x="173" y="84"/>
                    <a:pt x="157" y="82"/>
                  </a:cubicBezTo>
                  <a:cubicBezTo>
                    <a:pt x="150" y="81"/>
                    <a:pt x="138" y="80"/>
                    <a:pt x="125" y="80"/>
                  </a:cubicBezTo>
                  <a:cubicBezTo>
                    <a:pt x="112" y="80"/>
                    <a:pt x="100" y="81"/>
                    <a:pt x="93" y="82"/>
                  </a:cubicBezTo>
                  <a:cubicBezTo>
                    <a:pt x="77" y="84"/>
                    <a:pt x="68" y="97"/>
                    <a:pt x="68" y="102"/>
                  </a:cubicBezTo>
                  <a:cubicBezTo>
                    <a:pt x="68" y="171"/>
                    <a:pt x="68" y="171"/>
                    <a:pt x="68" y="171"/>
                  </a:cubicBezTo>
                  <a:cubicBezTo>
                    <a:pt x="68" y="177"/>
                    <a:pt x="73" y="182"/>
                    <a:pt x="80" y="182"/>
                  </a:cubicBezTo>
                  <a:close/>
                  <a:moveTo>
                    <a:pt x="125" y="68"/>
                  </a:moveTo>
                  <a:cubicBezTo>
                    <a:pt x="144" y="68"/>
                    <a:pt x="159" y="53"/>
                    <a:pt x="159" y="34"/>
                  </a:cubicBezTo>
                  <a:cubicBezTo>
                    <a:pt x="159" y="15"/>
                    <a:pt x="144" y="0"/>
                    <a:pt x="125" y="0"/>
                  </a:cubicBezTo>
                  <a:cubicBezTo>
                    <a:pt x="106" y="0"/>
                    <a:pt x="91" y="15"/>
                    <a:pt x="91" y="34"/>
                  </a:cubicBezTo>
                  <a:cubicBezTo>
                    <a:pt x="91" y="53"/>
                    <a:pt x="106" y="68"/>
                    <a:pt x="125" y="68"/>
                  </a:cubicBezTo>
                  <a:close/>
                  <a:moveTo>
                    <a:pt x="125" y="68"/>
                  </a:moveTo>
                  <a:cubicBezTo>
                    <a:pt x="125" y="68"/>
                    <a:pt x="125" y="68"/>
                    <a:pt x="125" y="68"/>
                  </a:cubicBezTo>
                </a:path>
              </a:pathLst>
            </a:custGeom>
            <a:solidFill>
              <a:schemeClr val="bg1"/>
            </a:solidFill>
            <a:ln w="9525">
              <a:noFill/>
              <a:round/>
            </a:ln>
          </p:spPr>
          <p:txBody>
            <a:bodyPr anchor="ctr"/>
            <a:lstStyle/>
            <a:p>
              <a:pPr algn="ctr"/>
            </a:p>
          </p:txBody>
        </p:sp>
      </p:grpSp>
      <p:grpSp>
        <p:nvGrpSpPr>
          <p:cNvPr id="11" name="îṥļïdê"/>
          <p:cNvGrpSpPr/>
          <p:nvPr/>
        </p:nvGrpSpPr>
        <p:grpSpPr>
          <a:xfrm>
            <a:off x="8029235" y="4441412"/>
            <a:ext cx="814199" cy="813971"/>
            <a:chOff x="4975746" y="3427120"/>
            <a:chExt cx="610649" cy="610478"/>
          </a:xfrm>
        </p:grpSpPr>
        <p:sp>
          <p:nvSpPr>
            <p:cNvPr id="12" name="îŝľïde"/>
            <p:cNvSpPr/>
            <p:nvPr/>
          </p:nvSpPr>
          <p:spPr>
            <a:xfrm rot="5400000" flipV="1">
              <a:off x="4975832" y="3427034"/>
              <a:ext cx="610478" cy="610649"/>
            </a:xfrm>
            <a:prstGeom prst="ellipse">
              <a:avLst/>
            </a:prstGeom>
            <a:solidFill>
              <a:srgbClr val="4C4C4C"/>
            </a:solidFill>
            <a:ln>
              <a:noFill/>
            </a:ln>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txBody>
            <a:bodyPr anchor="ctr"/>
            <a:lstStyle/>
            <a:p>
              <a:pPr algn="ctr"/>
            </a:p>
          </p:txBody>
        </p:sp>
        <p:grpSp>
          <p:nvGrpSpPr>
            <p:cNvPr id="13" name="íṣḷîďè"/>
            <p:cNvGrpSpPr/>
            <p:nvPr/>
          </p:nvGrpSpPr>
          <p:grpSpPr>
            <a:xfrm>
              <a:off x="5141466" y="3609936"/>
              <a:ext cx="279210" cy="244844"/>
              <a:chOff x="6365875" y="1458913"/>
              <a:chExt cx="619125" cy="542925"/>
            </a:xfrm>
            <a:solidFill>
              <a:schemeClr val="accent4"/>
            </a:solidFill>
          </p:grpSpPr>
          <p:sp>
            <p:nvSpPr>
              <p:cNvPr id="14" name="işḻíḋe"/>
              <p:cNvSpPr/>
              <p:nvPr/>
            </p:nvSpPr>
            <p:spPr bwMode="auto">
              <a:xfrm>
                <a:off x="6365875" y="1846263"/>
                <a:ext cx="619125" cy="155575"/>
              </a:xfrm>
              <a:custGeom>
                <a:avLst/>
                <a:gdLst/>
                <a:ahLst/>
                <a:cxnLst>
                  <a:cxn ang="0">
                    <a:pos x="0" y="0"/>
                  </a:cxn>
                  <a:cxn ang="0">
                    <a:pos x="195" y="48"/>
                  </a:cxn>
                  <a:cxn ang="0">
                    <a:pos x="390" y="0"/>
                  </a:cxn>
                  <a:cxn ang="0">
                    <a:pos x="390" y="48"/>
                  </a:cxn>
                  <a:cxn ang="0">
                    <a:pos x="195" y="98"/>
                  </a:cxn>
                  <a:cxn ang="0">
                    <a:pos x="0" y="48"/>
                  </a:cxn>
                  <a:cxn ang="0">
                    <a:pos x="0" y="0"/>
                  </a:cxn>
                  <a:cxn ang="0">
                    <a:pos x="0" y="0"/>
                  </a:cxn>
                  <a:cxn ang="0">
                    <a:pos x="0" y="0"/>
                  </a:cxn>
                </a:cxnLst>
                <a:rect l="0" t="0" r="r" b="b"/>
                <a:pathLst>
                  <a:path w="390" h="98">
                    <a:moveTo>
                      <a:pt x="0" y="0"/>
                    </a:moveTo>
                    <a:lnTo>
                      <a:pt x="195" y="48"/>
                    </a:lnTo>
                    <a:lnTo>
                      <a:pt x="390" y="0"/>
                    </a:lnTo>
                    <a:lnTo>
                      <a:pt x="390" y="48"/>
                    </a:lnTo>
                    <a:lnTo>
                      <a:pt x="195" y="98"/>
                    </a:lnTo>
                    <a:lnTo>
                      <a:pt x="0" y="48"/>
                    </a:lnTo>
                    <a:lnTo>
                      <a:pt x="0" y="0"/>
                    </a:lnTo>
                    <a:close/>
                    <a:moveTo>
                      <a:pt x="0" y="0"/>
                    </a:moveTo>
                    <a:lnTo>
                      <a:pt x="0" y="0"/>
                    </a:lnTo>
                    <a:close/>
                  </a:path>
                </a:pathLst>
              </a:custGeom>
              <a:grpFill/>
              <a:ln w="9525">
                <a:noFill/>
                <a:round/>
              </a:ln>
            </p:spPr>
            <p:txBody>
              <a:bodyPr anchor="ctr"/>
              <a:lstStyle/>
              <a:p>
                <a:pPr algn="ctr"/>
              </a:p>
            </p:txBody>
          </p:sp>
          <p:sp>
            <p:nvSpPr>
              <p:cNvPr id="15" name="ïṧľîďè"/>
              <p:cNvSpPr/>
              <p:nvPr/>
            </p:nvSpPr>
            <p:spPr bwMode="auto">
              <a:xfrm>
                <a:off x="6365875" y="1846263"/>
                <a:ext cx="619125" cy="155575"/>
              </a:xfrm>
              <a:custGeom>
                <a:avLst/>
                <a:gdLst/>
                <a:ahLst/>
                <a:cxnLst>
                  <a:cxn ang="0">
                    <a:pos x="0" y="0"/>
                  </a:cxn>
                  <a:cxn ang="0">
                    <a:pos x="195" y="48"/>
                  </a:cxn>
                  <a:cxn ang="0">
                    <a:pos x="390" y="0"/>
                  </a:cxn>
                  <a:cxn ang="0">
                    <a:pos x="390" y="48"/>
                  </a:cxn>
                  <a:cxn ang="0">
                    <a:pos x="195" y="98"/>
                  </a:cxn>
                  <a:cxn ang="0">
                    <a:pos x="0" y="48"/>
                  </a:cxn>
                  <a:cxn ang="0">
                    <a:pos x="0" y="0"/>
                  </a:cxn>
                  <a:cxn ang="0">
                    <a:pos x="0" y="0"/>
                  </a:cxn>
                  <a:cxn ang="0">
                    <a:pos x="0" y="0"/>
                  </a:cxn>
                </a:cxnLst>
                <a:rect l="0" t="0" r="r" b="b"/>
                <a:pathLst>
                  <a:path w="390" h="98">
                    <a:moveTo>
                      <a:pt x="0" y="0"/>
                    </a:moveTo>
                    <a:lnTo>
                      <a:pt x="195" y="48"/>
                    </a:lnTo>
                    <a:lnTo>
                      <a:pt x="390" y="0"/>
                    </a:lnTo>
                    <a:lnTo>
                      <a:pt x="390" y="48"/>
                    </a:lnTo>
                    <a:lnTo>
                      <a:pt x="195" y="98"/>
                    </a:lnTo>
                    <a:lnTo>
                      <a:pt x="0" y="48"/>
                    </a:lnTo>
                    <a:lnTo>
                      <a:pt x="0" y="0"/>
                    </a:lnTo>
                    <a:moveTo>
                      <a:pt x="0" y="0"/>
                    </a:moveTo>
                    <a:lnTo>
                      <a:pt x="0" y="0"/>
                    </a:lnTo>
                  </a:path>
                </a:pathLst>
              </a:custGeom>
              <a:solidFill>
                <a:schemeClr val="bg1"/>
              </a:solidFill>
              <a:ln w="9525">
                <a:noFill/>
                <a:round/>
              </a:ln>
            </p:spPr>
            <p:txBody>
              <a:bodyPr anchor="ctr"/>
              <a:lstStyle/>
              <a:p>
                <a:pPr algn="ctr"/>
              </a:p>
            </p:txBody>
          </p:sp>
          <p:sp>
            <p:nvSpPr>
              <p:cNvPr id="16" name="ïŝḻíḋé"/>
              <p:cNvSpPr/>
              <p:nvPr/>
            </p:nvSpPr>
            <p:spPr bwMode="auto">
              <a:xfrm>
                <a:off x="6365875" y="1692276"/>
                <a:ext cx="619125" cy="153988"/>
              </a:xfrm>
              <a:custGeom>
                <a:avLst/>
                <a:gdLst/>
                <a:ahLst/>
                <a:cxnLst>
                  <a:cxn ang="0">
                    <a:pos x="0" y="0"/>
                  </a:cxn>
                  <a:cxn ang="0">
                    <a:pos x="195" y="48"/>
                  </a:cxn>
                  <a:cxn ang="0">
                    <a:pos x="390" y="0"/>
                  </a:cxn>
                  <a:cxn ang="0">
                    <a:pos x="390" y="48"/>
                  </a:cxn>
                  <a:cxn ang="0">
                    <a:pos x="195" y="97"/>
                  </a:cxn>
                  <a:cxn ang="0">
                    <a:pos x="0" y="48"/>
                  </a:cxn>
                  <a:cxn ang="0">
                    <a:pos x="0" y="0"/>
                  </a:cxn>
                  <a:cxn ang="0">
                    <a:pos x="0" y="0"/>
                  </a:cxn>
                  <a:cxn ang="0">
                    <a:pos x="0" y="0"/>
                  </a:cxn>
                </a:cxnLst>
                <a:rect l="0" t="0" r="r" b="b"/>
                <a:pathLst>
                  <a:path w="390" h="97">
                    <a:moveTo>
                      <a:pt x="0" y="0"/>
                    </a:moveTo>
                    <a:lnTo>
                      <a:pt x="195" y="48"/>
                    </a:lnTo>
                    <a:lnTo>
                      <a:pt x="390" y="0"/>
                    </a:lnTo>
                    <a:lnTo>
                      <a:pt x="390" y="48"/>
                    </a:lnTo>
                    <a:lnTo>
                      <a:pt x="195" y="97"/>
                    </a:lnTo>
                    <a:lnTo>
                      <a:pt x="0" y="48"/>
                    </a:lnTo>
                    <a:lnTo>
                      <a:pt x="0" y="0"/>
                    </a:lnTo>
                    <a:close/>
                    <a:moveTo>
                      <a:pt x="0" y="0"/>
                    </a:moveTo>
                    <a:lnTo>
                      <a:pt x="0" y="0"/>
                    </a:lnTo>
                    <a:close/>
                  </a:path>
                </a:pathLst>
              </a:custGeom>
              <a:grpFill/>
              <a:ln w="9525">
                <a:noFill/>
                <a:round/>
              </a:ln>
            </p:spPr>
            <p:txBody>
              <a:bodyPr anchor="ctr"/>
              <a:lstStyle/>
              <a:p>
                <a:pPr algn="ctr"/>
              </a:p>
            </p:txBody>
          </p:sp>
          <p:sp>
            <p:nvSpPr>
              <p:cNvPr id="17" name="îşḷiḋê"/>
              <p:cNvSpPr/>
              <p:nvPr/>
            </p:nvSpPr>
            <p:spPr bwMode="auto">
              <a:xfrm>
                <a:off x="6365875" y="1692276"/>
                <a:ext cx="619125" cy="153988"/>
              </a:xfrm>
              <a:custGeom>
                <a:avLst/>
                <a:gdLst/>
                <a:ahLst/>
                <a:cxnLst>
                  <a:cxn ang="0">
                    <a:pos x="0" y="0"/>
                  </a:cxn>
                  <a:cxn ang="0">
                    <a:pos x="195" y="48"/>
                  </a:cxn>
                  <a:cxn ang="0">
                    <a:pos x="390" y="0"/>
                  </a:cxn>
                  <a:cxn ang="0">
                    <a:pos x="390" y="48"/>
                  </a:cxn>
                  <a:cxn ang="0">
                    <a:pos x="195" y="97"/>
                  </a:cxn>
                  <a:cxn ang="0">
                    <a:pos x="0" y="48"/>
                  </a:cxn>
                  <a:cxn ang="0">
                    <a:pos x="0" y="0"/>
                  </a:cxn>
                  <a:cxn ang="0">
                    <a:pos x="0" y="0"/>
                  </a:cxn>
                  <a:cxn ang="0">
                    <a:pos x="0" y="0"/>
                  </a:cxn>
                </a:cxnLst>
                <a:rect l="0" t="0" r="r" b="b"/>
                <a:pathLst>
                  <a:path w="390" h="97">
                    <a:moveTo>
                      <a:pt x="0" y="0"/>
                    </a:moveTo>
                    <a:lnTo>
                      <a:pt x="195" y="48"/>
                    </a:lnTo>
                    <a:lnTo>
                      <a:pt x="390" y="0"/>
                    </a:lnTo>
                    <a:lnTo>
                      <a:pt x="390" y="48"/>
                    </a:lnTo>
                    <a:lnTo>
                      <a:pt x="195" y="97"/>
                    </a:lnTo>
                    <a:lnTo>
                      <a:pt x="0" y="48"/>
                    </a:lnTo>
                    <a:lnTo>
                      <a:pt x="0" y="0"/>
                    </a:lnTo>
                    <a:moveTo>
                      <a:pt x="0" y="0"/>
                    </a:moveTo>
                    <a:lnTo>
                      <a:pt x="0" y="0"/>
                    </a:lnTo>
                  </a:path>
                </a:pathLst>
              </a:custGeom>
              <a:solidFill>
                <a:schemeClr val="bg1"/>
              </a:solidFill>
              <a:ln w="9525">
                <a:noFill/>
                <a:round/>
              </a:ln>
            </p:spPr>
            <p:txBody>
              <a:bodyPr anchor="ctr"/>
              <a:lstStyle/>
              <a:p>
                <a:pPr algn="ctr"/>
              </a:p>
            </p:txBody>
          </p:sp>
          <p:sp>
            <p:nvSpPr>
              <p:cNvPr id="18" name="iś1ídê"/>
              <p:cNvSpPr/>
              <p:nvPr/>
            </p:nvSpPr>
            <p:spPr bwMode="auto">
              <a:xfrm>
                <a:off x="6365875" y="1458913"/>
                <a:ext cx="619125" cy="233363"/>
              </a:xfrm>
              <a:custGeom>
                <a:avLst/>
                <a:gdLst/>
                <a:ahLst/>
                <a:cxnLst>
                  <a:cxn ang="0">
                    <a:pos x="0" y="48"/>
                  </a:cxn>
                  <a:cxn ang="0">
                    <a:pos x="195" y="0"/>
                  </a:cxn>
                  <a:cxn ang="0">
                    <a:pos x="390" y="48"/>
                  </a:cxn>
                  <a:cxn ang="0">
                    <a:pos x="390" y="96"/>
                  </a:cxn>
                  <a:cxn ang="0">
                    <a:pos x="195" y="147"/>
                  </a:cxn>
                  <a:cxn ang="0">
                    <a:pos x="0" y="96"/>
                  </a:cxn>
                  <a:cxn ang="0">
                    <a:pos x="0" y="48"/>
                  </a:cxn>
                  <a:cxn ang="0">
                    <a:pos x="0" y="48"/>
                  </a:cxn>
                  <a:cxn ang="0">
                    <a:pos x="0" y="48"/>
                  </a:cxn>
                </a:cxnLst>
                <a:rect l="0" t="0" r="r" b="b"/>
                <a:pathLst>
                  <a:path w="390" h="147">
                    <a:moveTo>
                      <a:pt x="0" y="48"/>
                    </a:moveTo>
                    <a:lnTo>
                      <a:pt x="195" y="0"/>
                    </a:lnTo>
                    <a:lnTo>
                      <a:pt x="390" y="48"/>
                    </a:lnTo>
                    <a:lnTo>
                      <a:pt x="390" y="96"/>
                    </a:lnTo>
                    <a:lnTo>
                      <a:pt x="195" y="147"/>
                    </a:lnTo>
                    <a:lnTo>
                      <a:pt x="0" y="96"/>
                    </a:lnTo>
                    <a:lnTo>
                      <a:pt x="0" y="48"/>
                    </a:lnTo>
                    <a:close/>
                    <a:moveTo>
                      <a:pt x="0" y="48"/>
                    </a:moveTo>
                    <a:lnTo>
                      <a:pt x="0" y="48"/>
                    </a:lnTo>
                    <a:close/>
                  </a:path>
                </a:pathLst>
              </a:custGeom>
              <a:grpFill/>
              <a:ln w="9525">
                <a:noFill/>
                <a:round/>
              </a:ln>
            </p:spPr>
            <p:txBody>
              <a:bodyPr anchor="ctr"/>
              <a:lstStyle/>
              <a:p>
                <a:pPr algn="ctr"/>
              </a:p>
            </p:txBody>
          </p:sp>
          <p:sp>
            <p:nvSpPr>
              <p:cNvPr id="19" name="ïṡļîḍe"/>
              <p:cNvSpPr/>
              <p:nvPr/>
            </p:nvSpPr>
            <p:spPr bwMode="auto">
              <a:xfrm>
                <a:off x="6365875" y="1458913"/>
                <a:ext cx="619125" cy="233363"/>
              </a:xfrm>
              <a:custGeom>
                <a:avLst/>
                <a:gdLst/>
                <a:ahLst/>
                <a:cxnLst>
                  <a:cxn ang="0">
                    <a:pos x="0" y="48"/>
                  </a:cxn>
                  <a:cxn ang="0">
                    <a:pos x="195" y="0"/>
                  </a:cxn>
                  <a:cxn ang="0">
                    <a:pos x="390" y="48"/>
                  </a:cxn>
                  <a:cxn ang="0">
                    <a:pos x="390" y="96"/>
                  </a:cxn>
                  <a:cxn ang="0">
                    <a:pos x="195" y="147"/>
                  </a:cxn>
                  <a:cxn ang="0">
                    <a:pos x="0" y="96"/>
                  </a:cxn>
                  <a:cxn ang="0">
                    <a:pos x="0" y="48"/>
                  </a:cxn>
                  <a:cxn ang="0">
                    <a:pos x="0" y="48"/>
                  </a:cxn>
                  <a:cxn ang="0">
                    <a:pos x="0" y="48"/>
                  </a:cxn>
                </a:cxnLst>
                <a:rect l="0" t="0" r="r" b="b"/>
                <a:pathLst>
                  <a:path w="390" h="147">
                    <a:moveTo>
                      <a:pt x="0" y="48"/>
                    </a:moveTo>
                    <a:lnTo>
                      <a:pt x="195" y="0"/>
                    </a:lnTo>
                    <a:lnTo>
                      <a:pt x="390" y="48"/>
                    </a:lnTo>
                    <a:lnTo>
                      <a:pt x="390" y="96"/>
                    </a:lnTo>
                    <a:lnTo>
                      <a:pt x="195" y="147"/>
                    </a:lnTo>
                    <a:lnTo>
                      <a:pt x="0" y="96"/>
                    </a:lnTo>
                    <a:lnTo>
                      <a:pt x="0" y="48"/>
                    </a:lnTo>
                    <a:moveTo>
                      <a:pt x="0" y="48"/>
                    </a:moveTo>
                    <a:lnTo>
                      <a:pt x="0" y="48"/>
                    </a:lnTo>
                  </a:path>
                </a:pathLst>
              </a:custGeom>
              <a:solidFill>
                <a:schemeClr val="bg1"/>
              </a:solidFill>
              <a:ln w="9525">
                <a:noFill/>
                <a:round/>
              </a:ln>
            </p:spPr>
            <p:txBody>
              <a:bodyPr anchor="ctr"/>
              <a:lstStyle/>
              <a:p>
                <a:pPr algn="ctr"/>
              </a:p>
            </p:txBody>
          </p:sp>
        </p:grpSp>
      </p:grpSp>
      <p:grpSp>
        <p:nvGrpSpPr>
          <p:cNvPr id="20" name="ï$ḷïdè"/>
          <p:cNvGrpSpPr/>
          <p:nvPr/>
        </p:nvGrpSpPr>
        <p:grpSpPr>
          <a:xfrm>
            <a:off x="3348567" y="4441412"/>
            <a:ext cx="814199" cy="813971"/>
            <a:chOff x="3576522" y="3427120"/>
            <a:chExt cx="610649" cy="610478"/>
          </a:xfrm>
        </p:grpSpPr>
        <p:sp>
          <p:nvSpPr>
            <p:cNvPr id="21" name="işlïdê"/>
            <p:cNvSpPr/>
            <p:nvPr/>
          </p:nvSpPr>
          <p:spPr>
            <a:xfrm rot="5400000" flipV="1">
              <a:off x="3576608" y="3427034"/>
              <a:ext cx="610478" cy="610649"/>
            </a:xfrm>
            <a:prstGeom prst="ellipse">
              <a:avLst/>
            </a:prstGeom>
            <a:solidFill>
              <a:srgbClr val="4C4C4C"/>
            </a:solidFill>
            <a:ln>
              <a:noFill/>
            </a:ln>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txBody>
            <a:bodyPr anchor="ctr"/>
            <a:lstStyle/>
            <a:p>
              <a:pPr algn="ctr"/>
            </a:p>
          </p:txBody>
        </p:sp>
        <p:sp>
          <p:nvSpPr>
            <p:cNvPr id="22" name="íṡḻïḓé"/>
            <p:cNvSpPr/>
            <p:nvPr/>
          </p:nvSpPr>
          <p:spPr bwMode="auto">
            <a:xfrm>
              <a:off x="3692794" y="3607082"/>
              <a:ext cx="378106" cy="250552"/>
            </a:xfrm>
            <a:custGeom>
              <a:avLst/>
              <a:gdLst/>
              <a:ahLst/>
              <a:cxnLst>
                <a:cxn ang="0">
                  <a:pos x="77" y="43"/>
                </a:cxn>
                <a:cxn ang="0">
                  <a:pos x="77" y="47"/>
                </a:cxn>
                <a:cxn ang="0">
                  <a:pos x="70" y="51"/>
                </a:cxn>
                <a:cxn ang="0">
                  <a:pos x="6" y="51"/>
                </a:cxn>
                <a:cxn ang="0">
                  <a:pos x="0" y="47"/>
                </a:cxn>
                <a:cxn ang="0">
                  <a:pos x="0" y="43"/>
                </a:cxn>
                <a:cxn ang="0">
                  <a:pos x="6" y="43"/>
                </a:cxn>
                <a:cxn ang="0">
                  <a:pos x="70" y="43"/>
                </a:cxn>
                <a:cxn ang="0">
                  <a:pos x="77" y="43"/>
                </a:cxn>
                <a:cxn ang="0">
                  <a:pos x="10" y="34"/>
                </a:cxn>
                <a:cxn ang="0">
                  <a:pos x="10" y="6"/>
                </a:cxn>
                <a:cxn ang="0">
                  <a:pos x="16" y="0"/>
                </a:cxn>
                <a:cxn ang="0">
                  <a:pos x="60" y="0"/>
                </a:cxn>
                <a:cxn ang="0">
                  <a:pos x="67" y="6"/>
                </a:cxn>
                <a:cxn ang="0">
                  <a:pos x="67" y="34"/>
                </a:cxn>
                <a:cxn ang="0">
                  <a:pos x="60" y="41"/>
                </a:cxn>
                <a:cxn ang="0">
                  <a:pos x="16" y="41"/>
                </a:cxn>
                <a:cxn ang="0">
                  <a:pos x="10" y="34"/>
                </a:cxn>
                <a:cxn ang="0">
                  <a:pos x="15" y="34"/>
                </a:cxn>
                <a:cxn ang="0">
                  <a:pos x="16" y="36"/>
                </a:cxn>
                <a:cxn ang="0">
                  <a:pos x="60" y="36"/>
                </a:cxn>
                <a:cxn ang="0">
                  <a:pos x="61" y="34"/>
                </a:cxn>
                <a:cxn ang="0">
                  <a:pos x="61" y="6"/>
                </a:cxn>
                <a:cxn ang="0">
                  <a:pos x="60" y="5"/>
                </a:cxn>
                <a:cxn ang="0">
                  <a:pos x="16" y="5"/>
                </a:cxn>
                <a:cxn ang="0">
                  <a:pos x="15" y="6"/>
                </a:cxn>
                <a:cxn ang="0">
                  <a:pos x="15" y="34"/>
                </a:cxn>
                <a:cxn ang="0">
                  <a:pos x="42" y="47"/>
                </a:cxn>
                <a:cxn ang="0">
                  <a:pos x="42" y="46"/>
                </a:cxn>
                <a:cxn ang="0">
                  <a:pos x="35" y="46"/>
                </a:cxn>
                <a:cxn ang="0">
                  <a:pos x="34" y="47"/>
                </a:cxn>
                <a:cxn ang="0">
                  <a:pos x="35" y="47"/>
                </a:cxn>
                <a:cxn ang="0">
                  <a:pos x="42" y="47"/>
                </a:cxn>
                <a:cxn ang="0">
                  <a:pos x="42" y="47"/>
                </a:cxn>
              </a:cxnLst>
              <a:rect l="0" t="0" r="r" b="b"/>
              <a:pathLst>
                <a:path w="77" h="51">
                  <a:moveTo>
                    <a:pt x="77" y="43"/>
                  </a:moveTo>
                  <a:cubicBezTo>
                    <a:pt x="77" y="47"/>
                    <a:pt x="77" y="47"/>
                    <a:pt x="77" y="47"/>
                  </a:cubicBezTo>
                  <a:cubicBezTo>
                    <a:pt x="77" y="49"/>
                    <a:pt x="74" y="51"/>
                    <a:pt x="70" y="51"/>
                  </a:cubicBezTo>
                  <a:cubicBezTo>
                    <a:pt x="6" y="51"/>
                    <a:pt x="6" y="51"/>
                    <a:pt x="6" y="51"/>
                  </a:cubicBezTo>
                  <a:cubicBezTo>
                    <a:pt x="3" y="51"/>
                    <a:pt x="0" y="49"/>
                    <a:pt x="0" y="47"/>
                  </a:cubicBezTo>
                  <a:cubicBezTo>
                    <a:pt x="0" y="43"/>
                    <a:pt x="0" y="43"/>
                    <a:pt x="0" y="43"/>
                  </a:cubicBezTo>
                  <a:cubicBezTo>
                    <a:pt x="6" y="43"/>
                    <a:pt x="6" y="43"/>
                    <a:pt x="6" y="43"/>
                  </a:cubicBezTo>
                  <a:cubicBezTo>
                    <a:pt x="70" y="43"/>
                    <a:pt x="70" y="43"/>
                    <a:pt x="70" y="43"/>
                  </a:cubicBezTo>
                  <a:lnTo>
                    <a:pt x="77" y="43"/>
                  </a:lnTo>
                  <a:close/>
                  <a:moveTo>
                    <a:pt x="10" y="34"/>
                  </a:moveTo>
                  <a:cubicBezTo>
                    <a:pt x="10" y="6"/>
                    <a:pt x="10" y="6"/>
                    <a:pt x="10" y="6"/>
                  </a:cubicBezTo>
                  <a:cubicBezTo>
                    <a:pt x="10" y="2"/>
                    <a:pt x="13" y="0"/>
                    <a:pt x="16" y="0"/>
                  </a:cubicBezTo>
                  <a:cubicBezTo>
                    <a:pt x="60" y="0"/>
                    <a:pt x="60" y="0"/>
                    <a:pt x="60" y="0"/>
                  </a:cubicBezTo>
                  <a:cubicBezTo>
                    <a:pt x="64" y="0"/>
                    <a:pt x="67" y="2"/>
                    <a:pt x="67" y="6"/>
                  </a:cubicBezTo>
                  <a:cubicBezTo>
                    <a:pt x="67" y="34"/>
                    <a:pt x="67" y="34"/>
                    <a:pt x="67" y="34"/>
                  </a:cubicBezTo>
                  <a:cubicBezTo>
                    <a:pt x="67" y="38"/>
                    <a:pt x="64" y="41"/>
                    <a:pt x="60" y="41"/>
                  </a:cubicBezTo>
                  <a:cubicBezTo>
                    <a:pt x="16" y="41"/>
                    <a:pt x="16" y="41"/>
                    <a:pt x="16" y="41"/>
                  </a:cubicBezTo>
                  <a:cubicBezTo>
                    <a:pt x="13" y="41"/>
                    <a:pt x="10" y="38"/>
                    <a:pt x="10" y="34"/>
                  </a:cubicBezTo>
                  <a:close/>
                  <a:moveTo>
                    <a:pt x="15" y="34"/>
                  </a:moveTo>
                  <a:cubicBezTo>
                    <a:pt x="15" y="35"/>
                    <a:pt x="16" y="36"/>
                    <a:pt x="16" y="36"/>
                  </a:cubicBezTo>
                  <a:cubicBezTo>
                    <a:pt x="60" y="36"/>
                    <a:pt x="60" y="36"/>
                    <a:pt x="60" y="36"/>
                  </a:cubicBezTo>
                  <a:cubicBezTo>
                    <a:pt x="61" y="36"/>
                    <a:pt x="61" y="35"/>
                    <a:pt x="61" y="34"/>
                  </a:cubicBezTo>
                  <a:cubicBezTo>
                    <a:pt x="61" y="6"/>
                    <a:pt x="61" y="6"/>
                    <a:pt x="61" y="6"/>
                  </a:cubicBezTo>
                  <a:cubicBezTo>
                    <a:pt x="61" y="5"/>
                    <a:pt x="61" y="5"/>
                    <a:pt x="60" y="5"/>
                  </a:cubicBezTo>
                  <a:cubicBezTo>
                    <a:pt x="16" y="5"/>
                    <a:pt x="16" y="5"/>
                    <a:pt x="16" y="5"/>
                  </a:cubicBezTo>
                  <a:cubicBezTo>
                    <a:pt x="16" y="5"/>
                    <a:pt x="15" y="5"/>
                    <a:pt x="15" y="6"/>
                  </a:cubicBezTo>
                  <a:lnTo>
                    <a:pt x="15" y="34"/>
                  </a:lnTo>
                  <a:close/>
                  <a:moveTo>
                    <a:pt x="42" y="47"/>
                  </a:moveTo>
                  <a:cubicBezTo>
                    <a:pt x="42" y="46"/>
                    <a:pt x="42" y="46"/>
                    <a:pt x="42" y="46"/>
                  </a:cubicBezTo>
                  <a:cubicBezTo>
                    <a:pt x="35" y="46"/>
                    <a:pt x="35" y="46"/>
                    <a:pt x="35" y="46"/>
                  </a:cubicBezTo>
                  <a:cubicBezTo>
                    <a:pt x="35" y="46"/>
                    <a:pt x="34" y="46"/>
                    <a:pt x="34" y="47"/>
                  </a:cubicBezTo>
                  <a:cubicBezTo>
                    <a:pt x="34" y="47"/>
                    <a:pt x="35" y="47"/>
                    <a:pt x="35" y="47"/>
                  </a:cubicBezTo>
                  <a:cubicBezTo>
                    <a:pt x="42" y="47"/>
                    <a:pt x="42" y="47"/>
                    <a:pt x="42" y="47"/>
                  </a:cubicBezTo>
                  <a:cubicBezTo>
                    <a:pt x="42" y="47"/>
                    <a:pt x="42" y="47"/>
                    <a:pt x="42" y="47"/>
                  </a:cubicBezTo>
                  <a:close/>
                </a:path>
              </a:pathLst>
            </a:custGeom>
            <a:solidFill>
              <a:schemeClr val="bg1"/>
            </a:solidFill>
            <a:ln w="9525">
              <a:noFill/>
              <a:round/>
            </a:ln>
          </p:spPr>
          <p:txBody>
            <a:bodyPr anchor="ctr"/>
            <a:lstStyle/>
            <a:p>
              <a:pPr algn="ctr"/>
            </a:p>
          </p:txBody>
        </p:sp>
      </p:grpSp>
      <p:grpSp>
        <p:nvGrpSpPr>
          <p:cNvPr id="23" name="îṣḻïḍè"/>
          <p:cNvGrpSpPr/>
          <p:nvPr/>
        </p:nvGrpSpPr>
        <p:grpSpPr>
          <a:xfrm>
            <a:off x="3992034" y="2963164"/>
            <a:ext cx="814199" cy="813971"/>
            <a:chOff x="3576522" y="1830057"/>
            <a:chExt cx="610649" cy="610478"/>
          </a:xfrm>
        </p:grpSpPr>
        <p:sp>
          <p:nvSpPr>
            <p:cNvPr id="24" name="íṡľïḋe"/>
            <p:cNvSpPr/>
            <p:nvPr/>
          </p:nvSpPr>
          <p:spPr>
            <a:xfrm rot="16200000">
              <a:off x="3576608" y="1829971"/>
              <a:ext cx="610478" cy="610649"/>
            </a:xfrm>
            <a:prstGeom prst="ellipse">
              <a:avLst/>
            </a:prstGeom>
            <a:solidFill>
              <a:srgbClr val="4C4C4C"/>
            </a:solidFill>
            <a:ln>
              <a:noFill/>
            </a:ln>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txBody>
            <a:bodyPr anchor="ctr"/>
            <a:lstStyle/>
            <a:p>
              <a:pPr algn="ctr"/>
            </a:p>
          </p:txBody>
        </p:sp>
        <p:sp>
          <p:nvSpPr>
            <p:cNvPr id="25" name="işļiḋê"/>
            <p:cNvSpPr/>
            <p:nvPr/>
          </p:nvSpPr>
          <p:spPr bwMode="auto">
            <a:xfrm>
              <a:off x="3749060" y="1980190"/>
              <a:ext cx="265574" cy="310210"/>
            </a:xfrm>
            <a:custGeom>
              <a:avLst/>
              <a:gdLst/>
              <a:ahLst/>
              <a:cxnLst>
                <a:cxn ang="0">
                  <a:pos x="55" y="9"/>
                </a:cxn>
                <a:cxn ang="0">
                  <a:pos x="55" y="14"/>
                </a:cxn>
                <a:cxn ang="0">
                  <a:pos x="27" y="23"/>
                </a:cxn>
                <a:cxn ang="0">
                  <a:pos x="0" y="14"/>
                </a:cxn>
                <a:cxn ang="0">
                  <a:pos x="0" y="9"/>
                </a:cxn>
                <a:cxn ang="0">
                  <a:pos x="27" y="0"/>
                </a:cxn>
                <a:cxn ang="0">
                  <a:pos x="55" y="9"/>
                </a:cxn>
                <a:cxn ang="0">
                  <a:pos x="55" y="21"/>
                </a:cxn>
                <a:cxn ang="0">
                  <a:pos x="55" y="27"/>
                </a:cxn>
                <a:cxn ang="0">
                  <a:pos x="27" y="37"/>
                </a:cxn>
                <a:cxn ang="0">
                  <a:pos x="0" y="27"/>
                </a:cxn>
                <a:cxn ang="0">
                  <a:pos x="0" y="21"/>
                </a:cxn>
                <a:cxn ang="0">
                  <a:pos x="27" y="27"/>
                </a:cxn>
                <a:cxn ang="0">
                  <a:pos x="55" y="21"/>
                </a:cxn>
                <a:cxn ang="0">
                  <a:pos x="55" y="35"/>
                </a:cxn>
                <a:cxn ang="0">
                  <a:pos x="55" y="41"/>
                </a:cxn>
                <a:cxn ang="0">
                  <a:pos x="27" y="50"/>
                </a:cxn>
                <a:cxn ang="0">
                  <a:pos x="0" y="41"/>
                </a:cxn>
                <a:cxn ang="0">
                  <a:pos x="0" y="35"/>
                </a:cxn>
                <a:cxn ang="0">
                  <a:pos x="27" y="41"/>
                </a:cxn>
                <a:cxn ang="0">
                  <a:pos x="55" y="35"/>
                </a:cxn>
                <a:cxn ang="0">
                  <a:pos x="55" y="49"/>
                </a:cxn>
                <a:cxn ang="0">
                  <a:pos x="55" y="55"/>
                </a:cxn>
                <a:cxn ang="0">
                  <a:pos x="27" y="64"/>
                </a:cxn>
                <a:cxn ang="0">
                  <a:pos x="0" y="55"/>
                </a:cxn>
                <a:cxn ang="0">
                  <a:pos x="0" y="49"/>
                </a:cxn>
                <a:cxn ang="0">
                  <a:pos x="27" y="55"/>
                </a:cxn>
                <a:cxn ang="0">
                  <a:pos x="55" y="49"/>
                </a:cxn>
              </a:cxnLst>
              <a:rect l="0" t="0" r="r" b="b"/>
              <a:pathLst>
                <a:path w="55" h="64">
                  <a:moveTo>
                    <a:pt x="55" y="9"/>
                  </a:moveTo>
                  <a:cubicBezTo>
                    <a:pt x="55" y="14"/>
                    <a:pt x="55" y="14"/>
                    <a:pt x="55" y="14"/>
                  </a:cubicBezTo>
                  <a:cubicBezTo>
                    <a:pt x="55" y="19"/>
                    <a:pt x="42" y="23"/>
                    <a:pt x="27" y="23"/>
                  </a:cubicBezTo>
                  <a:cubicBezTo>
                    <a:pt x="12" y="23"/>
                    <a:pt x="0" y="19"/>
                    <a:pt x="0" y="14"/>
                  </a:cubicBezTo>
                  <a:cubicBezTo>
                    <a:pt x="0" y="9"/>
                    <a:pt x="0" y="9"/>
                    <a:pt x="0" y="9"/>
                  </a:cubicBezTo>
                  <a:cubicBezTo>
                    <a:pt x="0" y="4"/>
                    <a:pt x="12" y="0"/>
                    <a:pt x="27" y="0"/>
                  </a:cubicBezTo>
                  <a:cubicBezTo>
                    <a:pt x="42" y="0"/>
                    <a:pt x="55" y="4"/>
                    <a:pt x="55" y="9"/>
                  </a:cubicBezTo>
                  <a:close/>
                  <a:moveTo>
                    <a:pt x="55" y="21"/>
                  </a:moveTo>
                  <a:cubicBezTo>
                    <a:pt x="55" y="27"/>
                    <a:pt x="55" y="27"/>
                    <a:pt x="55" y="27"/>
                  </a:cubicBezTo>
                  <a:cubicBezTo>
                    <a:pt x="55" y="32"/>
                    <a:pt x="42" y="37"/>
                    <a:pt x="27" y="37"/>
                  </a:cubicBezTo>
                  <a:cubicBezTo>
                    <a:pt x="12" y="37"/>
                    <a:pt x="0" y="32"/>
                    <a:pt x="0" y="27"/>
                  </a:cubicBezTo>
                  <a:cubicBezTo>
                    <a:pt x="0" y="21"/>
                    <a:pt x="0" y="21"/>
                    <a:pt x="0" y="21"/>
                  </a:cubicBezTo>
                  <a:cubicBezTo>
                    <a:pt x="6" y="25"/>
                    <a:pt x="16" y="27"/>
                    <a:pt x="27" y="27"/>
                  </a:cubicBezTo>
                  <a:cubicBezTo>
                    <a:pt x="38" y="27"/>
                    <a:pt x="49" y="25"/>
                    <a:pt x="55" y="21"/>
                  </a:cubicBezTo>
                  <a:close/>
                  <a:moveTo>
                    <a:pt x="55" y="35"/>
                  </a:moveTo>
                  <a:cubicBezTo>
                    <a:pt x="55" y="41"/>
                    <a:pt x="55" y="41"/>
                    <a:pt x="55" y="41"/>
                  </a:cubicBezTo>
                  <a:cubicBezTo>
                    <a:pt x="55" y="46"/>
                    <a:pt x="42" y="50"/>
                    <a:pt x="27" y="50"/>
                  </a:cubicBezTo>
                  <a:cubicBezTo>
                    <a:pt x="12" y="50"/>
                    <a:pt x="0" y="46"/>
                    <a:pt x="0" y="41"/>
                  </a:cubicBezTo>
                  <a:cubicBezTo>
                    <a:pt x="0" y="35"/>
                    <a:pt x="0" y="35"/>
                    <a:pt x="0" y="35"/>
                  </a:cubicBezTo>
                  <a:cubicBezTo>
                    <a:pt x="6" y="39"/>
                    <a:pt x="16" y="41"/>
                    <a:pt x="27" y="41"/>
                  </a:cubicBezTo>
                  <a:cubicBezTo>
                    <a:pt x="38" y="41"/>
                    <a:pt x="49" y="39"/>
                    <a:pt x="55" y="35"/>
                  </a:cubicBezTo>
                  <a:close/>
                  <a:moveTo>
                    <a:pt x="55" y="49"/>
                  </a:moveTo>
                  <a:cubicBezTo>
                    <a:pt x="55" y="55"/>
                    <a:pt x="55" y="55"/>
                    <a:pt x="55" y="55"/>
                  </a:cubicBezTo>
                  <a:cubicBezTo>
                    <a:pt x="55" y="60"/>
                    <a:pt x="42" y="64"/>
                    <a:pt x="27" y="64"/>
                  </a:cubicBezTo>
                  <a:cubicBezTo>
                    <a:pt x="12" y="64"/>
                    <a:pt x="0" y="60"/>
                    <a:pt x="0" y="55"/>
                  </a:cubicBezTo>
                  <a:cubicBezTo>
                    <a:pt x="0" y="49"/>
                    <a:pt x="0" y="49"/>
                    <a:pt x="0" y="49"/>
                  </a:cubicBezTo>
                  <a:cubicBezTo>
                    <a:pt x="6" y="53"/>
                    <a:pt x="16" y="55"/>
                    <a:pt x="27" y="55"/>
                  </a:cubicBezTo>
                  <a:cubicBezTo>
                    <a:pt x="38" y="55"/>
                    <a:pt x="49" y="53"/>
                    <a:pt x="55" y="49"/>
                  </a:cubicBezTo>
                  <a:close/>
                </a:path>
              </a:pathLst>
            </a:custGeom>
            <a:solidFill>
              <a:schemeClr val="bg1"/>
            </a:solidFill>
            <a:ln w="9525">
              <a:noFill/>
              <a:round/>
            </a:ln>
          </p:spPr>
          <p:txBody>
            <a:bodyPr anchor="ctr"/>
            <a:lstStyle/>
            <a:p>
              <a:pPr algn="ctr"/>
            </a:p>
          </p:txBody>
        </p:sp>
      </p:grpSp>
      <p:grpSp>
        <p:nvGrpSpPr>
          <p:cNvPr id="26" name="íşḻiḍé"/>
          <p:cNvGrpSpPr/>
          <p:nvPr/>
        </p:nvGrpSpPr>
        <p:grpSpPr>
          <a:xfrm>
            <a:off x="7385769" y="2963164"/>
            <a:ext cx="814199" cy="813971"/>
            <a:chOff x="4975746" y="1830057"/>
            <a:chExt cx="610649" cy="610478"/>
          </a:xfrm>
        </p:grpSpPr>
        <p:sp>
          <p:nvSpPr>
            <p:cNvPr id="27" name="iṣḷîḓè"/>
            <p:cNvSpPr/>
            <p:nvPr/>
          </p:nvSpPr>
          <p:spPr>
            <a:xfrm rot="16200000">
              <a:off x="4975832" y="1829971"/>
              <a:ext cx="610478" cy="610649"/>
            </a:xfrm>
            <a:prstGeom prst="ellipse">
              <a:avLst/>
            </a:prstGeom>
            <a:solidFill>
              <a:srgbClr val="4C4C4C"/>
            </a:solidFill>
            <a:ln>
              <a:noFill/>
            </a:ln>
          </p:spPr>
          <p:style>
            <a:lnRef idx="2">
              <a:schemeClr val="lt1">
                <a:hueOff val="0"/>
                <a:satOff val="0"/>
                <a:lumOff val="0"/>
                <a:alphaOff val="0"/>
              </a:schemeClr>
            </a:lnRef>
            <a:fillRef idx="1">
              <a:schemeClr val="accent1">
                <a:tint val="50000"/>
                <a:hueOff val="0"/>
                <a:satOff val="0"/>
                <a:lumOff val="0"/>
                <a:alphaOff val="0"/>
              </a:schemeClr>
            </a:fillRef>
            <a:effectRef idx="0">
              <a:schemeClr val="accent1">
                <a:tint val="50000"/>
                <a:hueOff val="0"/>
                <a:satOff val="0"/>
                <a:lumOff val="0"/>
                <a:alphaOff val="0"/>
              </a:schemeClr>
            </a:effectRef>
            <a:fontRef idx="minor">
              <a:schemeClr val="lt1">
                <a:hueOff val="0"/>
                <a:satOff val="0"/>
                <a:lumOff val="0"/>
                <a:alphaOff val="0"/>
              </a:schemeClr>
            </a:fontRef>
          </p:style>
          <p:txBody>
            <a:bodyPr anchor="ctr"/>
            <a:lstStyle/>
            <a:p>
              <a:pPr algn="ctr"/>
            </a:p>
          </p:txBody>
        </p:sp>
        <p:sp>
          <p:nvSpPr>
            <p:cNvPr id="28" name="ï$lïḋè"/>
            <p:cNvSpPr/>
            <p:nvPr/>
          </p:nvSpPr>
          <p:spPr bwMode="auto">
            <a:xfrm>
              <a:off x="5055861" y="1982244"/>
              <a:ext cx="450420" cy="306102"/>
            </a:xfrm>
            <a:custGeom>
              <a:avLst/>
              <a:gdLst/>
              <a:ahLst/>
              <a:cxnLst>
                <a:cxn ang="0">
                  <a:pos x="389" y="347"/>
                </a:cxn>
                <a:cxn ang="0">
                  <a:pos x="389" y="371"/>
                </a:cxn>
                <a:cxn ang="0">
                  <a:pos x="619" y="283"/>
                </a:cxn>
                <a:cxn ang="0">
                  <a:pos x="611" y="420"/>
                </a:cxn>
                <a:cxn ang="0">
                  <a:pos x="73" y="411"/>
                </a:cxn>
                <a:cxn ang="0">
                  <a:pos x="67" y="359"/>
                </a:cxn>
                <a:cxn ang="0">
                  <a:pos x="30" y="362"/>
                </a:cxn>
                <a:cxn ang="0">
                  <a:pos x="8" y="370"/>
                </a:cxn>
                <a:cxn ang="0">
                  <a:pos x="0" y="84"/>
                </a:cxn>
                <a:cxn ang="0">
                  <a:pos x="7" y="8"/>
                </a:cxn>
                <a:cxn ang="0">
                  <a:pos x="23" y="8"/>
                </a:cxn>
                <a:cxn ang="0">
                  <a:pos x="30" y="84"/>
                </a:cxn>
                <a:cxn ang="0">
                  <a:pos x="67" y="334"/>
                </a:cxn>
                <a:cxn ang="0">
                  <a:pos x="73" y="283"/>
                </a:cxn>
                <a:cxn ang="0">
                  <a:pos x="169" y="275"/>
                </a:cxn>
                <a:cxn ang="0">
                  <a:pos x="185" y="321"/>
                </a:cxn>
                <a:cxn ang="0">
                  <a:pos x="214" y="275"/>
                </a:cxn>
                <a:cxn ang="0">
                  <a:pos x="231" y="321"/>
                </a:cxn>
                <a:cxn ang="0">
                  <a:pos x="262" y="275"/>
                </a:cxn>
                <a:cxn ang="0">
                  <a:pos x="278" y="321"/>
                </a:cxn>
                <a:cxn ang="0">
                  <a:pos x="611" y="275"/>
                </a:cxn>
                <a:cxn ang="0">
                  <a:pos x="435" y="321"/>
                </a:cxn>
                <a:cxn ang="0">
                  <a:pos x="545" y="301"/>
                </a:cxn>
                <a:cxn ang="0">
                  <a:pos x="435" y="321"/>
                </a:cxn>
                <a:cxn ang="0">
                  <a:pos x="150" y="340"/>
                </a:cxn>
                <a:cxn ang="0">
                  <a:pos x="548" y="377"/>
                </a:cxn>
                <a:cxn ang="0">
                  <a:pos x="447" y="371"/>
                </a:cxn>
                <a:cxn ang="0">
                  <a:pos x="447" y="347"/>
                </a:cxn>
                <a:cxn ang="0">
                  <a:pos x="447" y="371"/>
                </a:cxn>
                <a:cxn ang="0">
                  <a:pos x="520" y="359"/>
                </a:cxn>
                <a:cxn ang="0">
                  <a:pos x="496" y="359"/>
                </a:cxn>
                <a:cxn ang="0">
                  <a:pos x="508" y="371"/>
                </a:cxn>
              </a:cxnLst>
              <a:rect l="0" t="0" r="r" b="b"/>
              <a:pathLst>
                <a:path w="619" h="420">
                  <a:moveTo>
                    <a:pt x="377" y="359"/>
                  </a:moveTo>
                  <a:cubicBezTo>
                    <a:pt x="377" y="353"/>
                    <a:pt x="382" y="347"/>
                    <a:pt x="389" y="347"/>
                  </a:cubicBezTo>
                  <a:cubicBezTo>
                    <a:pt x="395" y="347"/>
                    <a:pt x="400" y="353"/>
                    <a:pt x="400" y="359"/>
                  </a:cubicBezTo>
                  <a:cubicBezTo>
                    <a:pt x="400" y="365"/>
                    <a:pt x="395" y="371"/>
                    <a:pt x="389" y="371"/>
                  </a:cubicBezTo>
                  <a:cubicBezTo>
                    <a:pt x="382" y="371"/>
                    <a:pt x="377" y="365"/>
                    <a:pt x="377" y="359"/>
                  </a:cubicBezTo>
                  <a:close/>
                  <a:moveTo>
                    <a:pt x="619" y="283"/>
                  </a:moveTo>
                  <a:cubicBezTo>
                    <a:pt x="619" y="411"/>
                    <a:pt x="619" y="411"/>
                    <a:pt x="619" y="411"/>
                  </a:cubicBezTo>
                  <a:cubicBezTo>
                    <a:pt x="619" y="416"/>
                    <a:pt x="615" y="420"/>
                    <a:pt x="611" y="420"/>
                  </a:cubicBezTo>
                  <a:cubicBezTo>
                    <a:pt x="81" y="420"/>
                    <a:pt x="81" y="420"/>
                    <a:pt x="81" y="420"/>
                  </a:cubicBezTo>
                  <a:cubicBezTo>
                    <a:pt x="77" y="420"/>
                    <a:pt x="73" y="416"/>
                    <a:pt x="73" y="411"/>
                  </a:cubicBezTo>
                  <a:cubicBezTo>
                    <a:pt x="73" y="357"/>
                    <a:pt x="73" y="357"/>
                    <a:pt x="73" y="357"/>
                  </a:cubicBezTo>
                  <a:cubicBezTo>
                    <a:pt x="71" y="358"/>
                    <a:pt x="69" y="359"/>
                    <a:pt x="67" y="359"/>
                  </a:cubicBezTo>
                  <a:cubicBezTo>
                    <a:pt x="30" y="359"/>
                    <a:pt x="30" y="359"/>
                    <a:pt x="30" y="359"/>
                  </a:cubicBezTo>
                  <a:cubicBezTo>
                    <a:pt x="30" y="362"/>
                    <a:pt x="30" y="362"/>
                    <a:pt x="30" y="362"/>
                  </a:cubicBezTo>
                  <a:cubicBezTo>
                    <a:pt x="30" y="367"/>
                    <a:pt x="26" y="370"/>
                    <a:pt x="22" y="370"/>
                  </a:cubicBezTo>
                  <a:cubicBezTo>
                    <a:pt x="8" y="370"/>
                    <a:pt x="8" y="370"/>
                    <a:pt x="8" y="370"/>
                  </a:cubicBezTo>
                  <a:cubicBezTo>
                    <a:pt x="4" y="370"/>
                    <a:pt x="0" y="367"/>
                    <a:pt x="0" y="362"/>
                  </a:cubicBezTo>
                  <a:cubicBezTo>
                    <a:pt x="0" y="84"/>
                    <a:pt x="0" y="84"/>
                    <a:pt x="0" y="84"/>
                  </a:cubicBezTo>
                  <a:cubicBezTo>
                    <a:pt x="0" y="80"/>
                    <a:pt x="3" y="77"/>
                    <a:pt x="7" y="76"/>
                  </a:cubicBezTo>
                  <a:cubicBezTo>
                    <a:pt x="7" y="8"/>
                    <a:pt x="7" y="8"/>
                    <a:pt x="7" y="8"/>
                  </a:cubicBezTo>
                  <a:cubicBezTo>
                    <a:pt x="7" y="4"/>
                    <a:pt x="10" y="0"/>
                    <a:pt x="15" y="0"/>
                  </a:cubicBezTo>
                  <a:cubicBezTo>
                    <a:pt x="19" y="0"/>
                    <a:pt x="23" y="4"/>
                    <a:pt x="23" y="8"/>
                  </a:cubicBezTo>
                  <a:cubicBezTo>
                    <a:pt x="23" y="76"/>
                    <a:pt x="23" y="76"/>
                    <a:pt x="23" y="76"/>
                  </a:cubicBezTo>
                  <a:cubicBezTo>
                    <a:pt x="27" y="77"/>
                    <a:pt x="30" y="80"/>
                    <a:pt x="30" y="84"/>
                  </a:cubicBezTo>
                  <a:cubicBezTo>
                    <a:pt x="30" y="334"/>
                    <a:pt x="30" y="334"/>
                    <a:pt x="30" y="334"/>
                  </a:cubicBezTo>
                  <a:cubicBezTo>
                    <a:pt x="67" y="334"/>
                    <a:pt x="67" y="334"/>
                    <a:pt x="67" y="334"/>
                  </a:cubicBezTo>
                  <a:cubicBezTo>
                    <a:pt x="69" y="334"/>
                    <a:pt x="71" y="335"/>
                    <a:pt x="73" y="336"/>
                  </a:cubicBezTo>
                  <a:cubicBezTo>
                    <a:pt x="73" y="283"/>
                    <a:pt x="73" y="283"/>
                    <a:pt x="73" y="283"/>
                  </a:cubicBezTo>
                  <a:cubicBezTo>
                    <a:pt x="73" y="279"/>
                    <a:pt x="77" y="275"/>
                    <a:pt x="81" y="275"/>
                  </a:cubicBezTo>
                  <a:cubicBezTo>
                    <a:pt x="169" y="275"/>
                    <a:pt x="169" y="275"/>
                    <a:pt x="169" y="275"/>
                  </a:cubicBezTo>
                  <a:cubicBezTo>
                    <a:pt x="169" y="321"/>
                    <a:pt x="169" y="321"/>
                    <a:pt x="169" y="321"/>
                  </a:cubicBezTo>
                  <a:cubicBezTo>
                    <a:pt x="185" y="321"/>
                    <a:pt x="185" y="321"/>
                    <a:pt x="185" y="321"/>
                  </a:cubicBezTo>
                  <a:cubicBezTo>
                    <a:pt x="185" y="275"/>
                    <a:pt x="185" y="275"/>
                    <a:pt x="185" y="275"/>
                  </a:cubicBezTo>
                  <a:cubicBezTo>
                    <a:pt x="214" y="275"/>
                    <a:pt x="214" y="275"/>
                    <a:pt x="214" y="275"/>
                  </a:cubicBezTo>
                  <a:cubicBezTo>
                    <a:pt x="214" y="321"/>
                    <a:pt x="214" y="321"/>
                    <a:pt x="214" y="321"/>
                  </a:cubicBezTo>
                  <a:cubicBezTo>
                    <a:pt x="231" y="321"/>
                    <a:pt x="231" y="321"/>
                    <a:pt x="231" y="321"/>
                  </a:cubicBezTo>
                  <a:cubicBezTo>
                    <a:pt x="231" y="275"/>
                    <a:pt x="231" y="275"/>
                    <a:pt x="231" y="275"/>
                  </a:cubicBezTo>
                  <a:cubicBezTo>
                    <a:pt x="262" y="275"/>
                    <a:pt x="262" y="275"/>
                    <a:pt x="262" y="275"/>
                  </a:cubicBezTo>
                  <a:cubicBezTo>
                    <a:pt x="262" y="321"/>
                    <a:pt x="262" y="321"/>
                    <a:pt x="262" y="321"/>
                  </a:cubicBezTo>
                  <a:cubicBezTo>
                    <a:pt x="278" y="321"/>
                    <a:pt x="278" y="321"/>
                    <a:pt x="278" y="321"/>
                  </a:cubicBezTo>
                  <a:cubicBezTo>
                    <a:pt x="278" y="275"/>
                    <a:pt x="278" y="275"/>
                    <a:pt x="278" y="275"/>
                  </a:cubicBezTo>
                  <a:cubicBezTo>
                    <a:pt x="611" y="275"/>
                    <a:pt x="611" y="275"/>
                    <a:pt x="611" y="275"/>
                  </a:cubicBezTo>
                  <a:cubicBezTo>
                    <a:pt x="615" y="275"/>
                    <a:pt x="619" y="279"/>
                    <a:pt x="619" y="283"/>
                  </a:cubicBezTo>
                  <a:close/>
                  <a:moveTo>
                    <a:pt x="435" y="321"/>
                  </a:moveTo>
                  <a:cubicBezTo>
                    <a:pt x="545" y="321"/>
                    <a:pt x="545" y="321"/>
                    <a:pt x="545" y="321"/>
                  </a:cubicBezTo>
                  <a:cubicBezTo>
                    <a:pt x="545" y="301"/>
                    <a:pt x="545" y="301"/>
                    <a:pt x="545" y="301"/>
                  </a:cubicBezTo>
                  <a:cubicBezTo>
                    <a:pt x="435" y="301"/>
                    <a:pt x="435" y="301"/>
                    <a:pt x="435" y="301"/>
                  </a:cubicBezTo>
                  <a:lnTo>
                    <a:pt x="435" y="321"/>
                  </a:lnTo>
                  <a:close/>
                  <a:moveTo>
                    <a:pt x="548" y="340"/>
                  </a:moveTo>
                  <a:cubicBezTo>
                    <a:pt x="150" y="340"/>
                    <a:pt x="150" y="340"/>
                    <a:pt x="150" y="340"/>
                  </a:cubicBezTo>
                  <a:cubicBezTo>
                    <a:pt x="150" y="377"/>
                    <a:pt x="150" y="377"/>
                    <a:pt x="150" y="377"/>
                  </a:cubicBezTo>
                  <a:cubicBezTo>
                    <a:pt x="548" y="377"/>
                    <a:pt x="548" y="377"/>
                    <a:pt x="548" y="377"/>
                  </a:cubicBezTo>
                  <a:lnTo>
                    <a:pt x="548" y="340"/>
                  </a:lnTo>
                  <a:close/>
                  <a:moveTo>
                    <a:pt x="447" y="371"/>
                  </a:moveTo>
                  <a:cubicBezTo>
                    <a:pt x="453" y="371"/>
                    <a:pt x="458" y="365"/>
                    <a:pt x="458" y="359"/>
                  </a:cubicBezTo>
                  <a:cubicBezTo>
                    <a:pt x="458" y="353"/>
                    <a:pt x="453" y="347"/>
                    <a:pt x="447" y="347"/>
                  </a:cubicBezTo>
                  <a:cubicBezTo>
                    <a:pt x="440" y="347"/>
                    <a:pt x="435" y="353"/>
                    <a:pt x="435" y="359"/>
                  </a:cubicBezTo>
                  <a:cubicBezTo>
                    <a:pt x="435" y="365"/>
                    <a:pt x="440" y="371"/>
                    <a:pt x="447" y="371"/>
                  </a:cubicBezTo>
                  <a:close/>
                  <a:moveTo>
                    <a:pt x="508" y="371"/>
                  </a:moveTo>
                  <a:cubicBezTo>
                    <a:pt x="515" y="371"/>
                    <a:pt x="520" y="365"/>
                    <a:pt x="520" y="359"/>
                  </a:cubicBezTo>
                  <a:cubicBezTo>
                    <a:pt x="520" y="353"/>
                    <a:pt x="515" y="347"/>
                    <a:pt x="508" y="347"/>
                  </a:cubicBezTo>
                  <a:cubicBezTo>
                    <a:pt x="502" y="347"/>
                    <a:pt x="496" y="353"/>
                    <a:pt x="496" y="359"/>
                  </a:cubicBezTo>
                  <a:cubicBezTo>
                    <a:pt x="496" y="365"/>
                    <a:pt x="502" y="371"/>
                    <a:pt x="508" y="371"/>
                  </a:cubicBezTo>
                  <a:close/>
                  <a:moveTo>
                    <a:pt x="508" y="371"/>
                  </a:moveTo>
                  <a:cubicBezTo>
                    <a:pt x="508" y="371"/>
                    <a:pt x="508" y="371"/>
                    <a:pt x="508" y="371"/>
                  </a:cubicBezTo>
                </a:path>
              </a:pathLst>
            </a:custGeom>
            <a:solidFill>
              <a:schemeClr val="bg1"/>
            </a:solidFill>
            <a:ln w="9525">
              <a:noFill/>
              <a:round/>
            </a:ln>
          </p:spPr>
          <p:txBody>
            <a:bodyPr anchor="ctr"/>
            <a:lstStyle/>
            <a:p>
              <a:pPr algn="ctr"/>
            </a:p>
          </p:txBody>
        </p:sp>
      </p:grpSp>
      <p:sp>
        <p:nvSpPr>
          <p:cNvPr id="29" name="TextBox 13"/>
          <p:cNvSpPr txBox="1"/>
          <p:nvPr/>
        </p:nvSpPr>
        <p:spPr>
          <a:xfrm>
            <a:off x="5202545" y="1196694"/>
            <a:ext cx="1709321" cy="245745"/>
          </a:xfrm>
          <a:prstGeom prst="rect">
            <a:avLst/>
          </a:prstGeom>
          <a:noFill/>
        </p:spPr>
        <p:txBody>
          <a:bodyPr wrap="square" lIns="0" tIns="0" rIns="0" bIns="0" rtlCol="0" anchor="t" anchorCtr="0">
            <a:spAutoFit/>
          </a:bodyPr>
          <a:lstStyle/>
          <a:p>
            <a:pPr algn="ctr" defTabSz="912495">
              <a:spcBef>
                <a:spcPct val="20000"/>
              </a:spcBef>
              <a:defRPr/>
            </a:pPr>
            <a:r>
              <a:rPr lang="en-US" altLang="zh-CN" sz="1600" b="1">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D</a:t>
            </a:r>
            <a:r>
              <a:rPr lang="zh-CN" altLang="en-US" sz="1600" b="1">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ocument</a:t>
            </a:r>
            <a:endParaRPr lang="zh-CN" altLang="en-US" sz="1600" b="1">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0" name="TextBox 13"/>
          <p:cNvSpPr txBox="1"/>
          <p:nvPr/>
        </p:nvSpPr>
        <p:spPr>
          <a:xfrm>
            <a:off x="8622665" y="2990850"/>
            <a:ext cx="2269490" cy="245745"/>
          </a:xfrm>
          <a:prstGeom prst="rect">
            <a:avLst/>
          </a:prstGeom>
          <a:noFill/>
        </p:spPr>
        <p:txBody>
          <a:bodyPr wrap="square" lIns="0" tIns="0" rIns="0" bIns="0" rtlCol="0" anchor="t" anchorCtr="0">
            <a:spAutoFit/>
          </a:bodyPr>
          <a:lstStyle/>
          <a:p>
            <a:pPr algn="ctr" defTabSz="912495">
              <a:spcBef>
                <a:spcPct val="20000"/>
              </a:spcBef>
              <a:defRPr/>
            </a:pPr>
            <a:r>
              <a:rPr lang="zh-CN" altLang="en-US" sz="1600" b="1">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Deployment strategy</a:t>
            </a:r>
            <a:endParaRPr lang="zh-CN" altLang="en-US" sz="1600" b="1">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1" name="TextBox 13"/>
          <p:cNvSpPr txBox="1"/>
          <p:nvPr/>
        </p:nvSpPr>
        <p:spPr>
          <a:xfrm>
            <a:off x="9419404" y="4630712"/>
            <a:ext cx="1709321" cy="245745"/>
          </a:xfrm>
          <a:prstGeom prst="rect">
            <a:avLst/>
          </a:prstGeom>
          <a:noFill/>
        </p:spPr>
        <p:txBody>
          <a:bodyPr wrap="square" lIns="0" tIns="0" rIns="0" bIns="0" rtlCol="0" anchor="t" anchorCtr="0">
            <a:spAutoFit/>
          </a:bodyPr>
          <a:lstStyle/>
          <a:p>
            <a:pPr algn="ctr" defTabSz="912495">
              <a:spcBef>
                <a:spcPct val="20000"/>
              </a:spcBef>
              <a:defRPr/>
            </a:pPr>
            <a:r>
              <a:rPr lang="en-US" sz="1600" b="1">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Other plugins</a:t>
            </a:r>
            <a:endParaRPr lang="en-US" sz="1600" b="1">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2" name="TextBox 13"/>
          <p:cNvSpPr txBox="1"/>
          <p:nvPr/>
        </p:nvSpPr>
        <p:spPr>
          <a:xfrm>
            <a:off x="1504703" y="2995239"/>
            <a:ext cx="1709321" cy="245745"/>
          </a:xfrm>
          <a:prstGeom prst="rect">
            <a:avLst/>
          </a:prstGeom>
          <a:noFill/>
        </p:spPr>
        <p:txBody>
          <a:bodyPr wrap="square" lIns="0" tIns="0" rIns="0" bIns="0" rtlCol="0" anchor="t" anchorCtr="0">
            <a:spAutoFit/>
          </a:bodyPr>
          <a:lstStyle/>
          <a:p>
            <a:pPr algn="ctr" defTabSz="912495">
              <a:spcBef>
                <a:spcPct val="20000"/>
              </a:spcBef>
              <a:defRPr/>
            </a:pPr>
            <a:r>
              <a:rPr lang="en-US" altLang="zh-CN" sz="1600" b="1">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Use DataBase</a:t>
            </a:r>
            <a:endParaRPr lang="en-US" altLang="zh-CN" sz="1600" b="1">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TextBox 13"/>
          <p:cNvSpPr txBox="1"/>
          <p:nvPr/>
        </p:nvSpPr>
        <p:spPr>
          <a:xfrm>
            <a:off x="337185" y="4630420"/>
            <a:ext cx="2695575" cy="245745"/>
          </a:xfrm>
          <a:prstGeom prst="rect">
            <a:avLst/>
          </a:prstGeom>
          <a:noFill/>
        </p:spPr>
        <p:txBody>
          <a:bodyPr wrap="square" lIns="0" tIns="0" rIns="0" bIns="0" rtlCol="0" anchor="t" anchorCtr="0">
            <a:spAutoFit/>
          </a:bodyPr>
          <a:lstStyle/>
          <a:p>
            <a:pPr algn="ctr" defTabSz="912495">
              <a:spcBef>
                <a:spcPct val="20000"/>
              </a:spcBef>
              <a:defRPr/>
            </a:pPr>
            <a:r>
              <a:rPr sz="1600" b="1">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rPr>
              <a:t> development environment</a:t>
            </a:r>
            <a:endParaRPr sz="1600" b="1">
              <a:solidFill>
                <a:schemeClr val="tx1">
                  <a:lumMod val="75000"/>
                  <a:lumOff val="2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矩形 33"/>
          <p:cNvSpPr/>
          <p:nvPr/>
        </p:nvSpPr>
        <p:spPr>
          <a:xfrm>
            <a:off x="5217795" y="1531094"/>
            <a:ext cx="1756410" cy="275590"/>
          </a:xfrm>
          <a:prstGeom prst="rect">
            <a:avLst/>
          </a:prstGeom>
        </p:spPr>
        <p:txBody>
          <a:bodyPr wrap="none">
            <a:spAutoFit/>
          </a:bodyPr>
          <a:lstStyle/>
          <a:p>
            <a:pPr algn="ctr"/>
            <a:r>
              <a:rPr lang="en-US" altLang="zh-CN" sz="1200">
                <a:solidFill>
                  <a:schemeClr val="tx1">
                    <a:lumMod val="75000"/>
                    <a:lumOff val="25000"/>
                  </a:schemeClr>
                </a:solidFill>
              </a:rPr>
              <a:t>GITHUB</a:t>
            </a:r>
            <a:r>
              <a:rPr lang="zh-CN" altLang="en-US" sz="1200">
                <a:solidFill>
                  <a:schemeClr val="tx1">
                    <a:lumMod val="75000"/>
                    <a:lumOff val="25000"/>
                  </a:schemeClr>
                </a:solidFill>
              </a:rPr>
              <a:t>，PowerDesigner</a:t>
            </a:r>
            <a:endParaRPr lang="zh-CN" altLang="en-US" sz="1200">
              <a:solidFill>
                <a:schemeClr val="tx1">
                  <a:lumMod val="75000"/>
                  <a:lumOff val="25000"/>
                </a:schemeClr>
              </a:solidFill>
            </a:endParaRPr>
          </a:p>
        </p:txBody>
      </p:sp>
      <p:sp>
        <p:nvSpPr>
          <p:cNvPr id="35" name="矩形 34"/>
          <p:cNvSpPr/>
          <p:nvPr/>
        </p:nvSpPr>
        <p:spPr>
          <a:xfrm>
            <a:off x="8453243" y="3377087"/>
            <a:ext cx="2381250" cy="460375"/>
          </a:xfrm>
          <a:prstGeom prst="rect">
            <a:avLst/>
          </a:prstGeom>
        </p:spPr>
        <p:txBody>
          <a:bodyPr wrap="none">
            <a:spAutoFit/>
          </a:bodyPr>
          <a:lstStyle/>
          <a:p>
            <a:pPr algn="ctr"/>
            <a:r>
              <a:rPr lang="en-US" altLang="zh-CN" sz="1200">
                <a:solidFill>
                  <a:schemeClr val="tx1">
                    <a:lumMod val="75000"/>
                    <a:lumOff val="25000"/>
                  </a:schemeClr>
                </a:solidFill>
              </a:rPr>
              <a:t>local</a:t>
            </a:r>
            <a:r>
              <a:rPr lang="zh-CN" altLang="en-US" sz="1200">
                <a:solidFill>
                  <a:schemeClr val="tx1">
                    <a:lumMod val="75000"/>
                    <a:lumOff val="25000"/>
                  </a:schemeClr>
                </a:solidFill>
              </a:rPr>
              <a:t>：</a:t>
            </a:r>
            <a:r>
              <a:rPr lang="en-US" altLang="zh-CN" sz="1200">
                <a:solidFill>
                  <a:schemeClr val="tx1">
                    <a:lumMod val="75000"/>
                    <a:lumOff val="25000"/>
                  </a:schemeClr>
                </a:solidFill>
                <a:sym typeface="+mn-ea"/>
              </a:rPr>
              <a:t>XAMPP+PHP</a:t>
            </a:r>
            <a:endParaRPr lang="en-US" altLang="zh-CN" sz="1200">
              <a:solidFill>
                <a:schemeClr val="tx1">
                  <a:lumMod val="75000"/>
                  <a:lumOff val="25000"/>
                </a:schemeClr>
              </a:solidFill>
              <a:sym typeface="+mn-ea"/>
            </a:endParaRPr>
          </a:p>
          <a:p>
            <a:pPr algn="ctr"/>
            <a:r>
              <a:rPr lang="en-US" altLang="zh-CN" sz="1200">
                <a:solidFill>
                  <a:schemeClr val="tx1">
                    <a:lumMod val="75000"/>
                    <a:lumOff val="25000"/>
                  </a:schemeClr>
                </a:solidFill>
              </a:rPr>
              <a:t>aws</a:t>
            </a:r>
            <a:r>
              <a:rPr lang="zh-CN" altLang="en-US" sz="1200">
                <a:solidFill>
                  <a:schemeClr val="tx1">
                    <a:lumMod val="75000"/>
                    <a:lumOff val="25000"/>
                  </a:schemeClr>
                </a:solidFill>
              </a:rPr>
              <a:t>：Elastic Beanstalk</a:t>
            </a:r>
            <a:r>
              <a:rPr lang="en-US" altLang="zh-CN" sz="1200">
                <a:solidFill>
                  <a:schemeClr val="tx1">
                    <a:lumMod val="75000"/>
                    <a:lumOff val="25000"/>
                  </a:schemeClr>
                </a:solidFill>
              </a:rPr>
              <a:t>+RDS(Mysql)</a:t>
            </a:r>
            <a:endParaRPr lang="zh-CN" altLang="en-US" sz="1200">
              <a:solidFill>
                <a:schemeClr val="tx1">
                  <a:lumMod val="75000"/>
                  <a:lumOff val="25000"/>
                </a:schemeClr>
              </a:solidFill>
            </a:endParaRPr>
          </a:p>
        </p:txBody>
      </p:sp>
      <p:sp>
        <p:nvSpPr>
          <p:cNvPr id="36" name="矩形 35"/>
          <p:cNvSpPr/>
          <p:nvPr/>
        </p:nvSpPr>
        <p:spPr>
          <a:xfrm>
            <a:off x="8894068" y="5055062"/>
            <a:ext cx="2755265" cy="275590"/>
          </a:xfrm>
          <a:prstGeom prst="rect">
            <a:avLst/>
          </a:prstGeom>
        </p:spPr>
        <p:txBody>
          <a:bodyPr wrap="none">
            <a:spAutoFit/>
          </a:bodyPr>
          <a:lstStyle/>
          <a:p>
            <a:pPr algn="ctr"/>
            <a:r>
              <a:rPr lang="zh-CN" altLang="en-US" sz="1200">
                <a:solidFill>
                  <a:schemeClr val="tx1">
                    <a:lumMod val="75000"/>
                    <a:lumOff val="25000"/>
                  </a:schemeClr>
                </a:solidFill>
              </a:rPr>
              <a:t>bootstrap</a:t>
            </a:r>
            <a:r>
              <a:rPr lang="en-US" altLang="zh-CN" sz="1200">
                <a:solidFill>
                  <a:schemeClr val="tx1">
                    <a:lumMod val="75000"/>
                    <a:lumOff val="25000"/>
                  </a:schemeClr>
                </a:solidFill>
              </a:rPr>
              <a:t>,chart(</a:t>
            </a:r>
            <a:r>
              <a:rPr lang="zh-CN" altLang="en-US" sz="1200">
                <a:solidFill>
                  <a:schemeClr val="tx1">
                    <a:lumMod val="75000"/>
                    <a:lumOff val="25000"/>
                  </a:schemeClr>
                </a:solidFill>
              </a:rPr>
              <a:t>Graphical display of data</a:t>
            </a:r>
            <a:r>
              <a:rPr lang="en-US" altLang="zh-CN" sz="1200">
                <a:solidFill>
                  <a:schemeClr val="tx1">
                    <a:lumMod val="75000"/>
                    <a:lumOff val="25000"/>
                  </a:schemeClr>
                </a:solidFill>
              </a:rPr>
              <a:t>)</a:t>
            </a:r>
            <a:endParaRPr lang="en-US" altLang="zh-CN" sz="1200">
              <a:solidFill>
                <a:schemeClr val="tx1">
                  <a:lumMod val="75000"/>
                  <a:lumOff val="25000"/>
                </a:schemeClr>
              </a:solidFill>
            </a:endParaRPr>
          </a:p>
        </p:txBody>
      </p:sp>
      <p:sp>
        <p:nvSpPr>
          <p:cNvPr id="37" name="矩形 36"/>
          <p:cNvSpPr/>
          <p:nvPr/>
        </p:nvSpPr>
        <p:spPr>
          <a:xfrm>
            <a:off x="2081868" y="3377087"/>
            <a:ext cx="554990" cy="275590"/>
          </a:xfrm>
          <a:prstGeom prst="rect">
            <a:avLst/>
          </a:prstGeom>
        </p:spPr>
        <p:txBody>
          <a:bodyPr wrap="none">
            <a:spAutoFit/>
          </a:bodyPr>
          <a:lstStyle/>
          <a:p>
            <a:pPr algn="ctr"/>
            <a:r>
              <a:rPr lang="en-US" altLang="zh-CN" sz="1200">
                <a:solidFill>
                  <a:schemeClr val="tx1">
                    <a:lumMod val="75000"/>
                    <a:lumOff val="25000"/>
                  </a:schemeClr>
                </a:solidFill>
              </a:rPr>
              <a:t>Mysql</a:t>
            </a:r>
            <a:endParaRPr lang="zh-CN" altLang="en-US" sz="1200">
              <a:solidFill>
                <a:schemeClr val="tx1">
                  <a:lumMod val="75000"/>
                  <a:lumOff val="25000"/>
                </a:schemeClr>
              </a:solidFill>
            </a:endParaRPr>
          </a:p>
        </p:txBody>
      </p:sp>
      <p:sp>
        <p:nvSpPr>
          <p:cNvPr id="38" name="矩形 37"/>
          <p:cNvSpPr/>
          <p:nvPr/>
        </p:nvSpPr>
        <p:spPr>
          <a:xfrm>
            <a:off x="711837" y="4987472"/>
            <a:ext cx="2070735" cy="275590"/>
          </a:xfrm>
          <a:prstGeom prst="rect">
            <a:avLst/>
          </a:prstGeom>
        </p:spPr>
        <p:txBody>
          <a:bodyPr wrap="none">
            <a:spAutoFit/>
          </a:bodyPr>
          <a:lstStyle/>
          <a:p>
            <a:pPr algn="ctr"/>
            <a:r>
              <a:rPr lang="en-US" altLang="zh-CN" sz="1200">
                <a:solidFill>
                  <a:schemeClr val="tx1">
                    <a:lumMod val="75000"/>
                    <a:lumOff val="25000"/>
                  </a:schemeClr>
                </a:solidFill>
              </a:rPr>
              <a:t>XAMPP+PHP+javascript+HTML</a:t>
            </a:r>
            <a:endParaRPr lang="en-US" altLang="zh-CN" sz="1200">
              <a:solidFill>
                <a:schemeClr val="tx1">
                  <a:lumMod val="75000"/>
                  <a:lumOff val="25000"/>
                </a:schemeClr>
              </a:solidFill>
            </a:endParaRP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398853" y="392010"/>
            <a:ext cx="9394295" cy="398780"/>
            <a:chOff x="331177" y="481770"/>
            <a:chExt cx="11541125" cy="489910"/>
          </a:xfrm>
        </p:grpSpPr>
        <p:sp>
          <p:nvSpPr>
            <p:cNvPr id="3" name="直接连接符 8"/>
            <p:cNvSpPr>
              <a:spLocks noChangeShapeType="1"/>
            </p:cNvSpPr>
            <p:nvPr/>
          </p:nvSpPr>
          <p:spPr bwMode="auto">
            <a:xfrm flipV="1">
              <a:off x="8124092" y="708636"/>
              <a:ext cx="3748210"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4" name="直接连接符 10"/>
            <p:cNvSpPr>
              <a:spLocks noChangeShapeType="1"/>
            </p:cNvSpPr>
            <p:nvPr/>
          </p:nvSpPr>
          <p:spPr bwMode="auto">
            <a:xfrm flipV="1">
              <a:off x="331177" y="710222"/>
              <a:ext cx="3326423"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5" name="文本框 12"/>
            <p:cNvSpPr>
              <a:spLocks noChangeArrowheads="1"/>
            </p:cNvSpPr>
            <p:nvPr/>
          </p:nvSpPr>
          <p:spPr bwMode="auto">
            <a:xfrm>
              <a:off x="4369914" y="481770"/>
              <a:ext cx="3463649" cy="489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dist" eaLnBrk="1" hangingPunct="1"/>
              <a:r>
                <a:rPr lang="en-US" altLang="zh-CN" sz="200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en-US" altLang="zh-CN" sz="2000">
                  <a:solidFill>
                    <a:schemeClr val="tx1">
                      <a:lumMod val="75000"/>
                      <a:lumOff val="25000"/>
                    </a:schemeClr>
                  </a:solidFill>
                  <a:latin typeface="微软雅黑" panose="020B0503020204020204" pitchFamily="34" charset="-122"/>
                  <a:ea typeface="微软雅黑" panose="020B0503020204020204" pitchFamily="34" charset="-122"/>
                  <a:sym typeface="+mn-ea"/>
                </a:rPr>
                <a:t>Project Description</a:t>
              </a: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sym typeface="华文宋体" panose="02010600040101010101" pitchFamily="2" charset="-122"/>
              </a:endParaRPr>
            </a:p>
          </p:txBody>
        </p:sp>
      </p:grpSp>
      <p:sp>
        <p:nvSpPr>
          <p:cNvPr id="7" name="îS1iḋe"/>
          <p:cNvSpPr/>
          <p:nvPr/>
        </p:nvSpPr>
        <p:spPr>
          <a:xfrm>
            <a:off x="1398905" y="1123950"/>
            <a:ext cx="4792980" cy="5559425"/>
          </a:xfrm>
          <a:prstGeom prst="rect">
            <a:avLst/>
          </a:prstGeom>
          <a:solidFill>
            <a:srgbClr val="4C4C4C"/>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p>
        </p:txBody>
      </p:sp>
      <p:sp>
        <p:nvSpPr>
          <p:cNvPr id="8" name="íSļiḑe"/>
          <p:cNvSpPr/>
          <p:nvPr/>
        </p:nvSpPr>
        <p:spPr>
          <a:xfrm>
            <a:off x="2476500" y="2148205"/>
            <a:ext cx="2638425" cy="77343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anchor="ctr">
            <a:normAutofit/>
          </a:bodyPr>
          <a:lstStyle/>
          <a:p>
            <a:pPr lvl="0" algn="ctr" defTabSz="913765">
              <a:defRPr/>
            </a:pPr>
            <a:r>
              <a:rPr lang="zh-CN" altLang="en-US" sz="2000" b="1">
                <a:solidFill>
                  <a:schemeClr val="bg1"/>
                </a:solidFill>
                <a:latin typeface="微软雅黑" panose="020B0503020204020204" pitchFamily="34" charset="-122"/>
                <a:ea typeface="微软雅黑" panose="020B0503020204020204" pitchFamily="34" charset="-122"/>
              </a:rPr>
              <a:t>Personal accounting  </a:t>
            </a:r>
            <a:endParaRPr lang="zh-CN" altLang="en-US" sz="2000" b="1">
              <a:solidFill>
                <a:schemeClr val="bg1"/>
              </a:solidFill>
              <a:latin typeface="微软雅黑" panose="020B0503020204020204" pitchFamily="34" charset="-122"/>
              <a:ea typeface="微软雅黑" panose="020B0503020204020204" pitchFamily="34" charset="-122"/>
            </a:endParaRPr>
          </a:p>
          <a:p>
            <a:pPr lvl="0" algn="ctr" defTabSz="913765">
              <a:defRPr/>
            </a:pPr>
            <a:r>
              <a:rPr lang="zh-CN" altLang="en-US" sz="2000" b="1">
                <a:solidFill>
                  <a:schemeClr val="bg1"/>
                </a:solidFill>
                <a:latin typeface="微软雅黑" panose="020B0503020204020204" pitchFamily="34" charset="-122"/>
                <a:ea typeface="微软雅黑" panose="020B0503020204020204" pitchFamily="34" charset="-122"/>
              </a:rPr>
              <a:t>application</a:t>
            </a:r>
            <a:endParaRPr lang="zh-CN" altLang="en-US" sz="2000" b="1">
              <a:solidFill>
                <a:schemeClr val="bg1"/>
              </a:solidFill>
              <a:latin typeface="微软雅黑" panose="020B0503020204020204" pitchFamily="34" charset="-122"/>
              <a:ea typeface="微软雅黑" panose="020B0503020204020204" pitchFamily="34" charset="-122"/>
            </a:endParaRPr>
          </a:p>
        </p:txBody>
      </p:sp>
      <p:sp>
        <p:nvSpPr>
          <p:cNvPr id="13" name="Content Placeholder 2"/>
          <p:cNvSpPr txBox="1"/>
          <p:nvPr/>
        </p:nvSpPr>
        <p:spPr>
          <a:xfrm>
            <a:off x="1991995" y="3895090"/>
            <a:ext cx="3607435" cy="2172335"/>
          </a:xfrm>
          <a:prstGeom prst="rect">
            <a:avLst/>
          </a:prstGeom>
        </p:spPr>
        <p:txBody>
          <a:bodyPr vert="horz" lIns="121682" tIns="60841" rIns="121682" bIns="60841" rtlCol="0">
            <a:noAutofit/>
          </a:bodyPr>
          <a:lstStyle>
            <a:lvl1pPr marL="342900" indent="-342900" algn="l" defTabSz="914400" rtl="0" eaLnBrk="1" latinLnBrk="0" hangingPunct="1">
              <a:spcBef>
                <a:spcPct val="20000"/>
              </a:spcBef>
              <a:buFont typeface="Arial" panose="020B0604020202020204"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pPr marL="0" lvl="0" indent="0" algn="l">
              <a:buNone/>
              <a:defRPr/>
            </a:pPr>
            <a:r>
              <a:rPr lang="zh-CN" altLang="en-US" sz="160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Record daily expenses and check monthly income and expenditure</a:t>
            </a:r>
            <a:r>
              <a:rPr lang="en-US" altLang="zh-CN" sz="160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a:t>
            </a:r>
            <a:endParaRPr lang="en-US" altLang="zh-CN" sz="160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a:p>
            <a:pPr marL="0" lvl="0" indent="0" algn="l">
              <a:buNone/>
              <a:defRPr/>
            </a:pPr>
            <a:r>
              <a:rPr lang="en-US" altLang="zh-CN" sz="1600" smtClean="0">
                <a:solidFill>
                  <a:schemeClr val="bg1"/>
                </a:solidFill>
                <a:latin typeface="微软雅黑" panose="020B0503020204020204" pitchFamily="34" charset="-122"/>
                <a:ea typeface="微软雅黑" panose="020B0503020204020204" pitchFamily="34" charset="-122"/>
                <a:sym typeface="Arial" panose="020B0604020202020204" pitchFamily="34" charset="0"/>
              </a:rPr>
              <a:t>Realize graphic presentation</a:t>
            </a:r>
            <a:endParaRPr lang="en-US" altLang="zh-CN" sz="1600" smtClean="0">
              <a:solidFill>
                <a:schemeClr val="bg1"/>
              </a:solidFill>
              <a:latin typeface="微软雅黑" panose="020B0503020204020204" pitchFamily="34" charset="-122"/>
              <a:ea typeface="微软雅黑" panose="020B0503020204020204" pitchFamily="34" charset="-122"/>
              <a:sym typeface="Arial" panose="020B0604020202020204" pitchFamily="34" charset="0"/>
            </a:endParaRPr>
          </a:p>
        </p:txBody>
      </p:sp>
      <p:pic>
        <p:nvPicPr>
          <p:cNvPr id="12" name="图片 11" descr="G:\ppt文档和图片\238050.jpg238050"/>
          <p:cNvPicPr>
            <a:picLocks noChangeAspect="1"/>
          </p:cNvPicPr>
          <p:nvPr/>
        </p:nvPicPr>
        <p:blipFill>
          <a:blip r:embed="rId1"/>
          <a:stretch>
            <a:fillRect/>
          </a:stretch>
        </p:blipFill>
        <p:spPr>
          <a:xfrm>
            <a:off x="6191250" y="1123950"/>
            <a:ext cx="4601845" cy="5558790"/>
          </a:xfrm>
          <a:prstGeom prst="rect">
            <a:avLst/>
          </a:prstGeom>
        </p:spPr>
      </p:pic>
    </p:spTree>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tretch>
            <a:fillRect b="-10000"/>
          </a:stretch>
        </a:blipFill>
        <a:effectLst/>
      </p:bgPr>
    </p:bg>
    <p:spTree>
      <p:nvGrpSpPr>
        <p:cNvPr id="1" name=""/>
        <p:cNvGrpSpPr/>
        <p:nvPr/>
      </p:nvGrpSpPr>
      <p:grpSpPr>
        <a:xfrm>
          <a:off x="0" y="0"/>
          <a:ext cx="0" cy="0"/>
          <a:chOff x="0" y="0"/>
          <a:chExt cx="0" cy="0"/>
        </a:xfrm>
      </p:grpSpPr>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705600"/>
          </a:xfrm>
          <a:prstGeom prst="rect">
            <a:avLst/>
          </a:prstGeom>
        </p:spPr>
      </p:pic>
      <p:sp>
        <p:nvSpPr>
          <p:cNvPr id="16" name="矩形 15"/>
          <p:cNvSpPr/>
          <p:nvPr/>
        </p:nvSpPr>
        <p:spPr>
          <a:xfrm>
            <a:off x="831746" y="541880"/>
            <a:ext cx="10528508" cy="5774240"/>
          </a:xfrm>
          <a:prstGeom prst="rect">
            <a:avLst/>
          </a:prstGeom>
          <a:solidFill>
            <a:srgbClr val="4C4C4C">
              <a:alpha val="5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0" y="1254204"/>
            <a:ext cx="12192000" cy="4349592"/>
          </a:xfrm>
          <a:prstGeom prst="rect">
            <a:avLst/>
          </a:prstGeom>
          <a:solidFill>
            <a:srgbClr val="4C4C4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8" name="组合 17"/>
          <p:cNvGrpSpPr/>
          <p:nvPr/>
        </p:nvGrpSpPr>
        <p:grpSpPr>
          <a:xfrm>
            <a:off x="3374938" y="2312075"/>
            <a:ext cx="5442124" cy="1815518"/>
            <a:chOff x="6840627" y="1698601"/>
            <a:chExt cx="5442124" cy="1815518"/>
          </a:xfrm>
        </p:grpSpPr>
        <p:sp>
          <p:nvSpPr>
            <p:cNvPr id="19" name="文本框 18"/>
            <p:cNvSpPr txBox="1"/>
            <p:nvPr/>
          </p:nvSpPr>
          <p:spPr>
            <a:xfrm>
              <a:off x="7754045" y="1698601"/>
              <a:ext cx="3124466" cy="1015663"/>
            </a:xfrm>
            <a:prstGeom prst="rect">
              <a:avLst/>
            </a:prstGeom>
            <a:noFill/>
          </p:spPr>
          <p:txBody>
            <a:bodyPr wrap="square" rtlCol="0">
              <a:spAutoFit/>
            </a:bodyPr>
            <a:lstStyle/>
            <a:p>
              <a:pPr algn="ctr"/>
              <a:r>
                <a:rPr lang="en-US" altLang="zh-CN" sz="3200" smtClean="0">
                  <a:solidFill>
                    <a:schemeClr val="bg1"/>
                  </a:solidFill>
                  <a:latin typeface="微软雅黑" panose="020B0503020204020204" pitchFamily="34" charset="-122"/>
                  <a:ea typeface="微软雅黑" panose="020B0503020204020204" pitchFamily="34" charset="-122"/>
                </a:rPr>
                <a:t>Part  </a:t>
              </a:r>
              <a:r>
                <a:rPr lang="en-US" altLang="zh-CN" sz="6000" b="1" smtClean="0">
                  <a:solidFill>
                    <a:schemeClr val="bg1"/>
                  </a:solidFill>
                  <a:latin typeface="微软雅黑" panose="020B0503020204020204" pitchFamily="34" charset="-122"/>
                  <a:ea typeface="微软雅黑" panose="020B0503020204020204" pitchFamily="34" charset="-122"/>
                </a:rPr>
                <a:t>03</a:t>
              </a:r>
              <a:endParaRPr lang="zh-CN" altLang="en-US" sz="6000" b="1">
                <a:solidFill>
                  <a:schemeClr val="bg1"/>
                </a:solidFill>
                <a:latin typeface="微软雅黑" panose="020B0503020204020204" pitchFamily="34" charset="-122"/>
                <a:ea typeface="微软雅黑" panose="020B0503020204020204" pitchFamily="34" charset="-122"/>
              </a:endParaRPr>
            </a:p>
          </p:txBody>
        </p:sp>
        <p:sp>
          <p:nvSpPr>
            <p:cNvPr id="20" name="文本框 19"/>
            <p:cNvSpPr txBox="1"/>
            <p:nvPr/>
          </p:nvSpPr>
          <p:spPr>
            <a:xfrm>
              <a:off x="6840627" y="2684174"/>
              <a:ext cx="5442124" cy="829945"/>
            </a:xfrm>
            <a:prstGeom prst="rect">
              <a:avLst/>
            </a:prstGeom>
            <a:noFill/>
          </p:spPr>
          <p:txBody>
            <a:bodyPr wrap="square" rtlCol="0">
              <a:spAutoFit/>
            </a:bodyPr>
            <a:lstStyle/>
            <a:p>
              <a:pPr algn="dist"/>
              <a:r>
                <a:rPr lang="zh-CN" altLang="en-US" sz="4800">
                  <a:solidFill>
                    <a:schemeClr val="bg1"/>
                  </a:solidFill>
                  <a:latin typeface="微软雅黑" panose="020B0503020204020204" pitchFamily="34" charset="-122"/>
                  <a:ea typeface="微软雅黑" panose="020B0503020204020204" pitchFamily="34" charset="-122"/>
                  <a:sym typeface="+mn-ea"/>
                </a:rPr>
                <a:t>Project Plan</a:t>
              </a:r>
              <a:endParaRPr lang="zh-CN" altLang="en-US" sz="4800">
                <a:solidFill>
                  <a:schemeClr val="bg1"/>
                </a:solidFill>
                <a:latin typeface="微软雅黑" panose="020B0503020204020204" pitchFamily="34" charset="-122"/>
                <a:ea typeface="微软雅黑" panose="020B0503020204020204" pitchFamily="34" charset="-122"/>
              </a:endParaRPr>
            </a:p>
          </p:txBody>
        </p:sp>
      </p:grpSp>
    </p:spTree>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398853" y="392010"/>
            <a:ext cx="9394295" cy="398780"/>
            <a:chOff x="331177" y="481770"/>
            <a:chExt cx="11541125" cy="489910"/>
          </a:xfrm>
        </p:grpSpPr>
        <p:sp>
          <p:nvSpPr>
            <p:cNvPr id="3" name="直接连接符 8"/>
            <p:cNvSpPr>
              <a:spLocks noChangeShapeType="1"/>
            </p:cNvSpPr>
            <p:nvPr/>
          </p:nvSpPr>
          <p:spPr bwMode="auto">
            <a:xfrm flipV="1">
              <a:off x="8124092" y="708636"/>
              <a:ext cx="3748210"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4" name="直接连接符 10"/>
            <p:cNvSpPr>
              <a:spLocks noChangeShapeType="1"/>
            </p:cNvSpPr>
            <p:nvPr/>
          </p:nvSpPr>
          <p:spPr bwMode="auto">
            <a:xfrm flipV="1">
              <a:off x="331177" y="710222"/>
              <a:ext cx="3326423" cy="0"/>
            </a:xfrm>
            <a:prstGeom prst="line">
              <a:avLst/>
            </a:prstGeom>
            <a:noFill/>
            <a:ln w="6350">
              <a:solidFill>
                <a:schemeClr val="tx1">
                  <a:lumMod val="75000"/>
                  <a:lumOff val="25000"/>
                </a:schemeClr>
              </a:solidFill>
              <a:miter lim="800000"/>
            </a:ln>
            <a:extLst>
              <a:ext uri="{909E8E84-426E-40DD-AFC4-6F175D3DCCD1}">
                <a14:hiddenFill xmlns:a14="http://schemas.microsoft.com/office/drawing/2010/main">
                  <a:noFill/>
                </a14:hiddenFill>
              </a:ext>
            </a:extLst>
          </p:spPr>
          <p:txBody>
            <a:bodyPr/>
            <a:lstStyle/>
            <a:p>
              <a:endParaRPr lang="zh-CN" altLang="en-US">
                <a:solidFill>
                  <a:schemeClr val="tx1">
                    <a:lumMod val="75000"/>
                    <a:lumOff val="25000"/>
                  </a:schemeClr>
                </a:solidFill>
              </a:endParaRPr>
            </a:p>
          </p:txBody>
        </p:sp>
        <p:sp>
          <p:nvSpPr>
            <p:cNvPr id="5" name="文本框 12"/>
            <p:cNvSpPr>
              <a:spLocks noChangeArrowheads="1"/>
            </p:cNvSpPr>
            <p:nvPr/>
          </p:nvSpPr>
          <p:spPr bwMode="auto">
            <a:xfrm>
              <a:off x="4369914" y="481770"/>
              <a:ext cx="3463649" cy="4899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dist" eaLnBrk="1" hangingPunct="1"/>
              <a:r>
                <a:rPr lang="en-US" altLang="zh-CN" sz="200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  </a:t>
              </a:r>
              <a:r>
                <a:rPr lang="zh-CN" altLang="en-US" sz="2000" smtClean="0">
                  <a:solidFill>
                    <a:schemeClr val="tx1">
                      <a:lumMod val="75000"/>
                      <a:lumOff val="25000"/>
                    </a:schemeClr>
                  </a:solidFill>
                  <a:latin typeface="微软雅黑" panose="020B0503020204020204" pitchFamily="34" charset="-122"/>
                  <a:ea typeface="微软雅黑" panose="020B0503020204020204" pitchFamily="34" charset="-122"/>
                  <a:sym typeface="Calibri" panose="020F0502020204030204" pitchFamily="34" charset="0"/>
                </a:rPr>
                <a:t>Project Plan</a:t>
              </a:r>
              <a:endParaRPr lang="en-US" altLang="zh-CN" sz="1400">
                <a:solidFill>
                  <a:schemeClr val="tx1">
                    <a:lumMod val="75000"/>
                    <a:lumOff val="25000"/>
                  </a:schemeClr>
                </a:solidFill>
                <a:latin typeface="微软雅黑" panose="020B0503020204020204" pitchFamily="34" charset="-122"/>
                <a:ea typeface="微软雅黑" panose="020B0503020204020204" pitchFamily="34" charset="-122"/>
                <a:sym typeface="华文宋体" panose="02010600040101010101" pitchFamily="2" charset="-122"/>
              </a:endParaRPr>
            </a:p>
          </p:txBody>
        </p:sp>
      </p:grpSp>
      <p:sp>
        <p:nvSpPr>
          <p:cNvPr id="6" name="ís1íḋe"/>
          <p:cNvSpPr/>
          <p:nvPr/>
        </p:nvSpPr>
        <p:spPr>
          <a:xfrm>
            <a:off x="2238457" y="3513716"/>
            <a:ext cx="710980" cy="215729"/>
          </a:xfrm>
          <a:prstGeom prst="leftRightArrow">
            <a:avLst/>
          </a:prstGeom>
          <a:solidFill>
            <a:schemeClr val="bg1">
              <a:lumMod val="75000"/>
            </a:schemeClr>
          </a:solidFill>
          <a:ln>
            <a:noFill/>
          </a:ln>
          <a:effectLst/>
        </p:spPr>
        <p:style>
          <a:lnRef idx="2">
            <a:schemeClr val="dk1"/>
          </a:lnRef>
          <a:fillRef idx="1">
            <a:schemeClr val="lt1"/>
          </a:fillRef>
          <a:effectRef idx="0">
            <a:schemeClr val="dk1"/>
          </a:effectRef>
          <a:fontRef idx="minor">
            <a:schemeClr val="dk1"/>
          </a:fontRef>
        </p:style>
        <p:txBody>
          <a:bodyPr anchor="ctr"/>
          <a:lstStyle/>
          <a:p>
            <a:pPr algn="ctr"/>
          </a:p>
        </p:txBody>
      </p:sp>
      <p:sp>
        <p:nvSpPr>
          <p:cNvPr id="7" name="išļídê"/>
          <p:cNvSpPr/>
          <p:nvPr/>
        </p:nvSpPr>
        <p:spPr>
          <a:xfrm>
            <a:off x="4525581" y="3513716"/>
            <a:ext cx="710980" cy="215729"/>
          </a:xfrm>
          <a:prstGeom prst="leftRightArrow">
            <a:avLst/>
          </a:prstGeom>
          <a:solidFill>
            <a:schemeClr val="bg1">
              <a:lumMod val="75000"/>
            </a:schemeClr>
          </a:solidFill>
          <a:ln>
            <a:noFill/>
          </a:ln>
          <a:effectLst/>
        </p:spPr>
        <p:style>
          <a:lnRef idx="2">
            <a:schemeClr val="dk1"/>
          </a:lnRef>
          <a:fillRef idx="1">
            <a:schemeClr val="lt1"/>
          </a:fillRef>
          <a:effectRef idx="0">
            <a:schemeClr val="dk1"/>
          </a:effectRef>
          <a:fontRef idx="minor">
            <a:schemeClr val="dk1"/>
          </a:fontRef>
        </p:style>
        <p:txBody>
          <a:bodyPr anchor="ctr"/>
          <a:lstStyle/>
          <a:p>
            <a:pPr algn="ctr"/>
          </a:p>
        </p:txBody>
      </p:sp>
      <p:sp>
        <p:nvSpPr>
          <p:cNvPr id="8" name="iṡḻïďe"/>
          <p:cNvSpPr/>
          <p:nvPr/>
        </p:nvSpPr>
        <p:spPr>
          <a:xfrm>
            <a:off x="6804140" y="3513716"/>
            <a:ext cx="970800" cy="215729"/>
          </a:xfrm>
          <a:prstGeom prst="leftRightArrow">
            <a:avLst/>
          </a:prstGeom>
          <a:solidFill>
            <a:schemeClr val="bg1">
              <a:lumMod val="75000"/>
            </a:schemeClr>
          </a:solidFill>
          <a:ln>
            <a:noFill/>
          </a:ln>
          <a:effectLst/>
        </p:spPr>
        <p:style>
          <a:lnRef idx="2">
            <a:schemeClr val="dk1"/>
          </a:lnRef>
          <a:fillRef idx="1">
            <a:schemeClr val="lt1"/>
          </a:fillRef>
          <a:effectRef idx="0">
            <a:schemeClr val="dk1"/>
          </a:effectRef>
          <a:fontRef idx="minor">
            <a:schemeClr val="dk1"/>
          </a:fontRef>
        </p:style>
        <p:txBody>
          <a:bodyPr anchor="ctr"/>
          <a:lstStyle/>
          <a:p>
            <a:pPr algn="ctr"/>
          </a:p>
        </p:txBody>
      </p:sp>
      <p:sp>
        <p:nvSpPr>
          <p:cNvPr id="9" name="îşļíḋê"/>
          <p:cNvSpPr/>
          <p:nvPr/>
        </p:nvSpPr>
        <p:spPr>
          <a:xfrm>
            <a:off x="9236885" y="3513716"/>
            <a:ext cx="710980" cy="215729"/>
          </a:xfrm>
          <a:prstGeom prst="leftRightArrow">
            <a:avLst/>
          </a:prstGeom>
          <a:solidFill>
            <a:schemeClr val="bg1">
              <a:lumMod val="75000"/>
            </a:schemeClr>
          </a:solidFill>
          <a:ln>
            <a:noFill/>
          </a:ln>
          <a:effectLst/>
        </p:spPr>
        <p:style>
          <a:lnRef idx="2">
            <a:schemeClr val="dk1"/>
          </a:lnRef>
          <a:fillRef idx="1">
            <a:schemeClr val="lt1"/>
          </a:fillRef>
          <a:effectRef idx="0">
            <a:schemeClr val="dk1"/>
          </a:effectRef>
          <a:fontRef idx="minor">
            <a:schemeClr val="dk1"/>
          </a:fontRef>
        </p:style>
        <p:txBody>
          <a:bodyPr anchor="ctr"/>
          <a:lstStyle/>
          <a:p>
            <a:pPr algn="ctr"/>
          </a:p>
        </p:txBody>
      </p:sp>
      <p:sp>
        <p:nvSpPr>
          <p:cNvPr id="10" name="îṣ1idé"/>
          <p:cNvSpPr/>
          <p:nvPr/>
        </p:nvSpPr>
        <p:spPr>
          <a:xfrm rot="13500000">
            <a:off x="7569552" y="2516796"/>
            <a:ext cx="818844" cy="215729"/>
          </a:xfrm>
          <a:prstGeom prst="leftRightArrow">
            <a:avLst/>
          </a:prstGeom>
          <a:solidFill>
            <a:schemeClr val="bg1">
              <a:lumMod val="75000"/>
            </a:schemeClr>
          </a:solidFill>
          <a:ln>
            <a:noFill/>
          </a:ln>
          <a:effectLst/>
        </p:spPr>
        <p:style>
          <a:lnRef idx="2">
            <a:schemeClr val="dk1"/>
          </a:lnRef>
          <a:fillRef idx="1">
            <a:schemeClr val="lt1"/>
          </a:fillRef>
          <a:effectRef idx="0">
            <a:schemeClr val="dk1"/>
          </a:effectRef>
          <a:fontRef idx="minor">
            <a:schemeClr val="dk1"/>
          </a:fontRef>
        </p:style>
        <p:txBody>
          <a:bodyPr anchor="ctr"/>
          <a:lstStyle/>
          <a:p>
            <a:pPr algn="ctr"/>
          </a:p>
        </p:txBody>
      </p:sp>
      <p:sp>
        <p:nvSpPr>
          <p:cNvPr id="11" name="íSlïďe"/>
          <p:cNvSpPr/>
          <p:nvPr/>
        </p:nvSpPr>
        <p:spPr>
          <a:xfrm rot="3660000" flipV="1">
            <a:off x="4035425" y="4356735"/>
            <a:ext cx="641985" cy="215900"/>
          </a:xfrm>
          <a:prstGeom prst="leftRightArrow">
            <a:avLst/>
          </a:prstGeom>
          <a:solidFill>
            <a:schemeClr val="bg1">
              <a:lumMod val="75000"/>
            </a:schemeClr>
          </a:solidFill>
          <a:ln>
            <a:noFill/>
          </a:ln>
          <a:effectLst/>
        </p:spPr>
        <p:style>
          <a:lnRef idx="2">
            <a:schemeClr val="dk1"/>
          </a:lnRef>
          <a:fillRef idx="1">
            <a:schemeClr val="lt1"/>
          </a:fillRef>
          <a:effectRef idx="0">
            <a:schemeClr val="dk1"/>
          </a:effectRef>
          <a:fontRef idx="minor">
            <a:schemeClr val="dk1"/>
          </a:fontRef>
        </p:style>
        <p:txBody>
          <a:bodyPr anchor="ctr"/>
          <a:lstStyle/>
          <a:p>
            <a:pPr algn="ctr"/>
          </a:p>
        </p:txBody>
      </p:sp>
      <p:sp>
        <p:nvSpPr>
          <p:cNvPr id="12" name="iṣḻiḍe"/>
          <p:cNvSpPr/>
          <p:nvPr/>
        </p:nvSpPr>
        <p:spPr>
          <a:xfrm>
            <a:off x="836471" y="2956262"/>
            <a:ext cx="1233506" cy="1233504"/>
          </a:xfrm>
          <a:prstGeom prst="ellipse">
            <a:avLst/>
          </a:prstGeom>
          <a:solidFill>
            <a:srgbClr val="4C4C4C"/>
          </a:solidFill>
          <a:ln>
            <a:noFill/>
          </a:ln>
          <a:effectLst/>
        </p:spPr>
        <p:style>
          <a:lnRef idx="2">
            <a:schemeClr val="dk1"/>
          </a:lnRef>
          <a:fillRef idx="1">
            <a:schemeClr val="lt1"/>
          </a:fillRef>
          <a:effectRef idx="0">
            <a:schemeClr val="dk1"/>
          </a:effectRef>
          <a:fontRef idx="minor">
            <a:schemeClr val="dk1"/>
          </a:fontRef>
        </p:style>
        <p:txBody>
          <a:bodyPr anchor="ctr"/>
          <a:lstStyle/>
          <a:p>
            <a:pPr algn="ctr"/>
          </a:p>
        </p:txBody>
      </p:sp>
      <p:sp>
        <p:nvSpPr>
          <p:cNvPr id="16" name="išḷïde"/>
          <p:cNvSpPr/>
          <p:nvPr/>
        </p:nvSpPr>
        <p:spPr>
          <a:xfrm>
            <a:off x="5436417" y="2956262"/>
            <a:ext cx="1233506" cy="1233504"/>
          </a:xfrm>
          <a:prstGeom prst="ellipse">
            <a:avLst/>
          </a:prstGeom>
          <a:solidFill>
            <a:srgbClr val="4C4C4C"/>
          </a:solidFill>
          <a:ln>
            <a:solidFill>
              <a:schemeClr val="accent3"/>
            </a:solidFill>
          </a:ln>
          <a:effectLst>
            <a:innerShdw dist="25400" dir="5400000">
              <a:schemeClr val="tx1">
                <a:alpha val="15000"/>
              </a:schemeClr>
            </a:innerShdw>
          </a:effectLst>
        </p:spPr>
        <p:style>
          <a:lnRef idx="2">
            <a:schemeClr val="dk1"/>
          </a:lnRef>
          <a:fillRef idx="1">
            <a:schemeClr val="lt1"/>
          </a:fillRef>
          <a:effectRef idx="0">
            <a:schemeClr val="dk1"/>
          </a:effectRef>
          <a:fontRef idx="minor">
            <a:schemeClr val="dk1"/>
          </a:fontRef>
        </p:style>
        <p:txBody>
          <a:bodyPr anchor="ctr"/>
          <a:lstStyle/>
          <a:p>
            <a:pPr algn="ctr"/>
          </a:p>
        </p:txBody>
      </p:sp>
      <p:sp>
        <p:nvSpPr>
          <p:cNvPr id="21" name="išḷidé"/>
          <p:cNvSpPr/>
          <p:nvPr/>
        </p:nvSpPr>
        <p:spPr>
          <a:xfrm>
            <a:off x="3157860" y="2956262"/>
            <a:ext cx="1233506" cy="1233504"/>
          </a:xfrm>
          <a:prstGeom prst="ellipse">
            <a:avLst/>
          </a:prstGeom>
          <a:solidFill>
            <a:schemeClr val="bg1">
              <a:lumMod val="65000"/>
            </a:schemeClr>
          </a:solidFill>
          <a:ln>
            <a:noFill/>
          </a:ln>
          <a:effectLst/>
        </p:spPr>
        <p:style>
          <a:lnRef idx="2">
            <a:schemeClr val="dk1"/>
          </a:lnRef>
          <a:fillRef idx="1">
            <a:schemeClr val="lt1"/>
          </a:fillRef>
          <a:effectRef idx="0">
            <a:schemeClr val="dk1"/>
          </a:effectRef>
          <a:fontRef idx="minor">
            <a:schemeClr val="dk1"/>
          </a:fontRef>
        </p:style>
        <p:txBody>
          <a:bodyPr anchor="ctr"/>
          <a:lstStyle/>
          <a:p>
            <a:pPr algn="ctr"/>
          </a:p>
        </p:txBody>
      </p:sp>
      <p:sp>
        <p:nvSpPr>
          <p:cNvPr id="23" name="iSľíḑé"/>
          <p:cNvSpPr/>
          <p:nvPr/>
        </p:nvSpPr>
        <p:spPr>
          <a:xfrm>
            <a:off x="7877730" y="2956262"/>
            <a:ext cx="1233506" cy="1233504"/>
          </a:xfrm>
          <a:prstGeom prst="ellipse">
            <a:avLst/>
          </a:prstGeom>
          <a:solidFill>
            <a:schemeClr val="bg1">
              <a:lumMod val="65000"/>
            </a:schemeClr>
          </a:solidFill>
          <a:ln>
            <a:noFill/>
          </a:ln>
          <a:effectLst/>
        </p:spPr>
        <p:style>
          <a:lnRef idx="2">
            <a:schemeClr val="dk1"/>
          </a:lnRef>
          <a:fillRef idx="1">
            <a:schemeClr val="lt1"/>
          </a:fillRef>
          <a:effectRef idx="0">
            <a:schemeClr val="dk1"/>
          </a:effectRef>
          <a:fontRef idx="minor">
            <a:schemeClr val="dk1"/>
          </a:fontRef>
        </p:style>
        <p:txBody>
          <a:bodyPr anchor="ctr"/>
          <a:lstStyle/>
          <a:p>
            <a:pPr algn="ctr"/>
          </a:p>
        </p:txBody>
      </p:sp>
      <p:sp>
        <p:nvSpPr>
          <p:cNvPr id="25" name="îṧľïḋê"/>
          <p:cNvSpPr/>
          <p:nvPr/>
        </p:nvSpPr>
        <p:spPr>
          <a:xfrm>
            <a:off x="6643961" y="1220500"/>
            <a:ext cx="1233506" cy="1233504"/>
          </a:xfrm>
          <a:prstGeom prst="ellipse">
            <a:avLst/>
          </a:prstGeom>
          <a:solidFill>
            <a:srgbClr val="4C4C4C"/>
          </a:solidFill>
          <a:ln>
            <a:noFill/>
          </a:ln>
          <a:effectLst>
            <a:innerShdw dist="25400" dir="5400000">
              <a:schemeClr val="tx1">
                <a:alpha val="15000"/>
              </a:schemeClr>
            </a:innerShdw>
          </a:effectLst>
        </p:spPr>
        <p:style>
          <a:lnRef idx="2">
            <a:schemeClr val="dk1"/>
          </a:lnRef>
          <a:fillRef idx="1">
            <a:schemeClr val="lt1"/>
          </a:fillRef>
          <a:effectRef idx="0">
            <a:schemeClr val="dk1"/>
          </a:effectRef>
          <a:fontRef idx="minor">
            <a:schemeClr val="dk1"/>
          </a:fontRef>
        </p:style>
        <p:txBody>
          <a:bodyPr anchor="ctr"/>
          <a:lstStyle/>
          <a:p>
            <a:pPr algn="ctr"/>
          </a:p>
        </p:txBody>
      </p:sp>
      <p:sp>
        <p:nvSpPr>
          <p:cNvPr id="30" name="íṣļíďè"/>
          <p:cNvSpPr/>
          <p:nvPr/>
        </p:nvSpPr>
        <p:spPr>
          <a:xfrm>
            <a:off x="10122025" y="2956262"/>
            <a:ext cx="1233506" cy="1233504"/>
          </a:xfrm>
          <a:prstGeom prst="ellipse">
            <a:avLst/>
          </a:prstGeom>
          <a:solidFill>
            <a:srgbClr val="4C4C4C"/>
          </a:solidFill>
          <a:ln>
            <a:noFill/>
          </a:ln>
          <a:effectLst>
            <a:innerShdw dist="25400" dir="5400000">
              <a:schemeClr val="tx1">
                <a:alpha val="15000"/>
              </a:schemeClr>
            </a:innerShdw>
          </a:effectLst>
        </p:spPr>
        <p:style>
          <a:lnRef idx="2">
            <a:schemeClr val="dk1"/>
          </a:lnRef>
          <a:fillRef idx="1">
            <a:schemeClr val="lt1"/>
          </a:fillRef>
          <a:effectRef idx="0">
            <a:schemeClr val="dk1"/>
          </a:effectRef>
          <a:fontRef idx="minor">
            <a:schemeClr val="dk1"/>
          </a:fontRef>
        </p:style>
        <p:txBody>
          <a:bodyPr anchor="ctr"/>
          <a:lstStyle/>
          <a:p>
            <a:pPr algn="ctr"/>
          </a:p>
        </p:txBody>
      </p:sp>
      <p:sp>
        <p:nvSpPr>
          <p:cNvPr id="35" name="íṡľîḓè"/>
          <p:cNvSpPr/>
          <p:nvPr/>
        </p:nvSpPr>
        <p:spPr>
          <a:xfrm>
            <a:off x="4264616" y="4692028"/>
            <a:ext cx="1233506" cy="1233504"/>
          </a:xfrm>
          <a:prstGeom prst="ellipse">
            <a:avLst/>
          </a:prstGeom>
          <a:solidFill>
            <a:srgbClr val="4C4C4C"/>
          </a:solidFill>
          <a:ln>
            <a:noFill/>
          </a:ln>
          <a:effectLst>
            <a:innerShdw dist="25400" dir="5400000">
              <a:schemeClr val="tx1">
                <a:alpha val="15000"/>
              </a:schemeClr>
            </a:innerShdw>
          </a:effectLst>
        </p:spPr>
        <p:style>
          <a:lnRef idx="2">
            <a:schemeClr val="dk1"/>
          </a:lnRef>
          <a:fillRef idx="1">
            <a:schemeClr val="lt1"/>
          </a:fillRef>
          <a:effectRef idx="0">
            <a:schemeClr val="dk1"/>
          </a:effectRef>
          <a:fontRef idx="minor">
            <a:schemeClr val="dk1"/>
          </a:fontRef>
        </p:style>
        <p:txBody>
          <a:bodyPr anchor="ctr"/>
          <a:lstStyle/>
          <a:p>
            <a:pPr algn="ctr"/>
          </a:p>
        </p:txBody>
      </p:sp>
      <p:sp>
        <p:nvSpPr>
          <p:cNvPr id="40" name="文本框 39"/>
          <p:cNvSpPr txBox="1"/>
          <p:nvPr/>
        </p:nvSpPr>
        <p:spPr>
          <a:xfrm>
            <a:off x="1161124" y="3452426"/>
            <a:ext cx="600710" cy="337185"/>
          </a:xfrm>
          <a:prstGeom prst="rect">
            <a:avLst/>
          </a:prstGeom>
          <a:noFill/>
        </p:spPr>
        <p:txBody>
          <a:bodyPr wrap="none" rtlCol="0">
            <a:spAutoFit/>
          </a:bodyPr>
          <a:lstStyle/>
          <a:p>
            <a:pPr algn="ctr"/>
            <a:r>
              <a:rPr lang="en-US" altLang="zh-CN" sz="1600" smtClean="0">
                <a:solidFill>
                  <a:schemeClr val="bg1"/>
                </a:solidFill>
                <a:latin typeface="微软雅黑" panose="020B0503020204020204" pitchFamily="34" charset="-122"/>
                <a:ea typeface="微软雅黑" panose="020B0503020204020204" pitchFamily="34" charset="-122"/>
              </a:rPr>
              <a:t>Idea</a:t>
            </a:r>
            <a:endParaRPr lang="en-US" altLang="zh-CN" sz="1600" smtClean="0">
              <a:solidFill>
                <a:schemeClr val="bg1"/>
              </a:solidFill>
              <a:latin typeface="微软雅黑" panose="020B0503020204020204" pitchFamily="34" charset="-122"/>
              <a:ea typeface="微软雅黑" panose="020B0503020204020204" pitchFamily="34" charset="-122"/>
            </a:endParaRPr>
          </a:p>
        </p:txBody>
      </p:sp>
      <p:sp>
        <p:nvSpPr>
          <p:cNvPr id="41" name="文本框 40"/>
          <p:cNvSpPr txBox="1"/>
          <p:nvPr/>
        </p:nvSpPr>
        <p:spPr>
          <a:xfrm>
            <a:off x="3342397" y="3451156"/>
            <a:ext cx="856615" cy="337185"/>
          </a:xfrm>
          <a:prstGeom prst="rect">
            <a:avLst/>
          </a:prstGeom>
          <a:noFill/>
        </p:spPr>
        <p:txBody>
          <a:bodyPr wrap="none" rtlCol="0">
            <a:spAutoFit/>
          </a:bodyPr>
          <a:lstStyle/>
          <a:p>
            <a:pPr algn="ctr"/>
            <a:r>
              <a:rPr lang="en-US" altLang="zh-CN" sz="1600" smtClean="0">
                <a:solidFill>
                  <a:schemeClr val="bg1"/>
                </a:solidFill>
                <a:latin typeface="微软雅黑" panose="020B0503020204020204" pitchFamily="34" charset="-122"/>
                <a:ea typeface="微软雅黑" panose="020B0503020204020204" pitchFamily="34" charset="-122"/>
              </a:rPr>
              <a:t>D</a:t>
            </a:r>
            <a:r>
              <a:rPr lang="zh-CN" altLang="en-US" sz="1600" smtClean="0">
                <a:solidFill>
                  <a:schemeClr val="bg1"/>
                </a:solidFill>
                <a:latin typeface="微软雅黑" panose="020B0503020204020204" pitchFamily="34" charset="-122"/>
                <a:ea typeface="微软雅黑" panose="020B0503020204020204" pitchFamily="34" charset="-122"/>
              </a:rPr>
              <a:t>esign</a:t>
            </a:r>
            <a:endParaRPr lang="zh-CN" altLang="en-US" sz="1600" smtClean="0">
              <a:solidFill>
                <a:schemeClr val="bg1"/>
              </a:solidFill>
              <a:latin typeface="微软雅黑" panose="020B0503020204020204" pitchFamily="34" charset="-122"/>
              <a:ea typeface="微软雅黑" panose="020B0503020204020204" pitchFamily="34" charset="-122"/>
            </a:endParaRPr>
          </a:p>
        </p:txBody>
      </p:sp>
      <p:sp>
        <p:nvSpPr>
          <p:cNvPr id="42" name="文本框 41"/>
          <p:cNvSpPr txBox="1"/>
          <p:nvPr/>
        </p:nvSpPr>
        <p:spPr>
          <a:xfrm>
            <a:off x="5401045" y="3451156"/>
            <a:ext cx="1238885" cy="337185"/>
          </a:xfrm>
          <a:prstGeom prst="rect">
            <a:avLst/>
          </a:prstGeom>
          <a:noFill/>
        </p:spPr>
        <p:txBody>
          <a:bodyPr wrap="none" rtlCol="0">
            <a:spAutoFit/>
          </a:bodyPr>
          <a:lstStyle/>
          <a:p>
            <a:pPr algn="ctr"/>
            <a:r>
              <a:rPr lang="en-US" altLang="zh-CN" sz="1600" smtClean="0">
                <a:solidFill>
                  <a:schemeClr val="bg1"/>
                </a:solidFill>
                <a:latin typeface="微软雅黑" panose="020B0503020204020204" pitchFamily="34" charset="-122"/>
                <a:ea typeface="微软雅黑" panose="020B0503020204020204" pitchFamily="34" charset="-122"/>
                <a:sym typeface="+mn-ea"/>
              </a:rPr>
              <a:t>I</a:t>
            </a:r>
            <a:r>
              <a:rPr lang="zh-CN" altLang="en-US" sz="1600" smtClean="0">
                <a:solidFill>
                  <a:schemeClr val="bg1"/>
                </a:solidFill>
                <a:latin typeface="微软雅黑" panose="020B0503020204020204" pitchFamily="34" charset="-122"/>
                <a:ea typeface="微软雅黑" panose="020B0503020204020204" pitchFamily="34" charset="-122"/>
                <a:sym typeface="+mn-ea"/>
              </a:rPr>
              <a:t>mplement</a:t>
            </a:r>
            <a:endParaRPr lang="zh-CN" altLang="en-US" sz="1600">
              <a:solidFill>
                <a:schemeClr val="bg1"/>
              </a:solidFill>
              <a:latin typeface="微软雅黑" panose="020B0503020204020204" pitchFamily="34" charset="-122"/>
              <a:ea typeface="微软雅黑" panose="020B0503020204020204" pitchFamily="34" charset="-122"/>
            </a:endParaRPr>
          </a:p>
        </p:txBody>
      </p:sp>
      <p:sp>
        <p:nvSpPr>
          <p:cNvPr id="43" name="文本框 42"/>
          <p:cNvSpPr txBox="1"/>
          <p:nvPr/>
        </p:nvSpPr>
        <p:spPr>
          <a:xfrm>
            <a:off x="8069350" y="3405170"/>
            <a:ext cx="873125" cy="337185"/>
          </a:xfrm>
          <a:prstGeom prst="rect">
            <a:avLst/>
          </a:prstGeom>
          <a:noFill/>
        </p:spPr>
        <p:txBody>
          <a:bodyPr wrap="none" rtlCol="0">
            <a:spAutoFit/>
          </a:bodyPr>
          <a:lstStyle/>
          <a:p>
            <a:pPr algn="ctr"/>
            <a:r>
              <a:rPr lang="en-US" sz="1600" smtClean="0">
                <a:solidFill>
                  <a:schemeClr val="bg1"/>
                </a:solidFill>
                <a:latin typeface="微软雅黑" panose="020B0503020204020204" pitchFamily="34" charset="-122"/>
                <a:ea typeface="微软雅黑" panose="020B0503020204020204" pitchFamily="34" charset="-122"/>
              </a:rPr>
              <a:t>D</a:t>
            </a:r>
            <a:r>
              <a:rPr sz="1600" smtClean="0">
                <a:solidFill>
                  <a:schemeClr val="bg1"/>
                </a:solidFill>
                <a:latin typeface="微软雅黑" panose="020B0503020204020204" pitchFamily="34" charset="-122"/>
                <a:ea typeface="微软雅黑" panose="020B0503020204020204" pitchFamily="34" charset="-122"/>
              </a:rPr>
              <a:t>eploy</a:t>
            </a:r>
            <a:endParaRPr sz="1600" smtClean="0">
              <a:solidFill>
                <a:schemeClr val="bg1"/>
              </a:solidFill>
              <a:latin typeface="微软雅黑" panose="020B0503020204020204" pitchFamily="34" charset="-122"/>
              <a:ea typeface="微软雅黑" panose="020B0503020204020204" pitchFamily="34" charset="-122"/>
            </a:endParaRPr>
          </a:p>
        </p:txBody>
      </p:sp>
      <p:sp>
        <p:nvSpPr>
          <p:cNvPr id="44" name="文本框 43"/>
          <p:cNvSpPr txBox="1"/>
          <p:nvPr/>
        </p:nvSpPr>
        <p:spPr>
          <a:xfrm>
            <a:off x="6989558" y="1667880"/>
            <a:ext cx="541655" cy="337185"/>
          </a:xfrm>
          <a:prstGeom prst="rect">
            <a:avLst/>
          </a:prstGeom>
          <a:noFill/>
        </p:spPr>
        <p:txBody>
          <a:bodyPr wrap="none" rtlCol="0">
            <a:spAutoFit/>
          </a:bodyPr>
          <a:lstStyle/>
          <a:p>
            <a:pPr algn="ctr"/>
            <a:r>
              <a:rPr lang="zh-CN" altLang="en-US" sz="1600" smtClean="0">
                <a:solidFill>
                  <a:schemeClr val="bg1"/>
                </a:solidFill>
                <a:latin typeface="微软雅黑" panose="020B0503020204020204" pitchFamily="34" charset="-122"/>
                <a:ea typeface="微软雅黑" panose="020B0503020204020204" pitchFamily="34" charset="-122"/>
              </a:rPr>
              <a:t>test</a:t>
            </a:r>
            <a:endParaRPr lang="zh-CN" altLang="en-US" sz="1600" smtClean="0">
              <a:solidFill>
                <a:schemeClr val="bg1"/>
              </a:solidFill>
              <a:latin typeface="微软雅黑" panose="020B0503020204020204" pitchFamily="34" charset="-122"/>
              <a:ea typeface="微软雅黑" panose="020B0503020204020204" pitchFamily="34" charset="-122"/>
            </a:endParaRPr>
          </a:p>
        </p:txBody>
      </p:sp>
      <p:sp>
        <p:nvSpPr>
          <p:cNvPr id="45" name="文本框 44"/>
          <p:cNvSpPr txBox="1"/>
          <p:nvPr/>
        </p:nvSpPr>
        <p:spPr>
          <a:xfrm>
            <a:off x="10187595" y="3405069"/>
            <a:ext cx="1092200" cy="337185"/>
          </a:xfrm>
          <a:prstGeom prst="rect">
            <a:avLst/>
          </a:prstGeom>
          <a:noFill/>
        </p:spPr>
        <p:txBody>
          <a:bodyPr wrap="none" rtlCol="0">
            <a:spAutoFit/>
          </a:bodyPr>
          <a:lstStyle/>
          <a:p>
            <a:pPr algn="ctr"/>
            <a:r>
              <a:rPr lang="zh-CN" altLang="en-US" sz="1600" smtClean="0">
                <a:solidFill>
                  <a:schemeClr val="bg1"/>
                </a:solidFill>
                <a:latin typeface="微软雅黑" panose="020B0503020204020204" pitchFamily="34" charset="-122"/>
                <a:ea typeface="微软雅黑" panose="020B0503020204020204" pitchFamily="34" charset="-122"/>
              </a:rPr>
              <a:t>complete</a:t>
            </a:r>
            <a:endParaRPr lang="zh-CN" altLang="en-US" sz="1600" smtClean="0">
              <a:solidFill>
                <a:schemeClr val="bg1"/>
              </a:solidFill>
              <a:latin typeface="微软雅黑" panose="020B0503020204020204" pitchFamily="34" charset="-122"/>
              <a:ea typeface="微软雅黑" panose="020B0503020204020204" pitchFamily="34" charset="-122"/>
            </a:endParaRPr>
          </a:p>
        </p:txBody>
      </p:sp>
      <p:sp>
        <p:nvSpPr>
          <p:cNvPr id="46" name="文本框 45"/>
          <p:cNvSpPr txBox="1"/>
          <p:nvPr/>
        </p:nvSpPr>
        <p:spPr>
          <a:xfrm>
            <a:off x="4525431" y="5140634"/>
            <a:ext cx="738505" cy="337185"/>
          </a:xfrm>
          <a:prstGeom prst="rect">
            <a:avLst/>
          </a:prstGeom>
          <a:noFill/>
        </p:spPr>
        <p:txBody>
          <a:bodyPr wrap="none" rtlCol="0">
            <a:spAutoFit/>
          </a:bodyPr>
          <a:lstStyle/>
          <a:p>
            <a:pPr algn="ctr"/>
            <a:r>
              <a:rPr lang="en-US" altLang="zh-CN" sz="1600" smtClean="0">
                <a:solidFill>
                  <a:schemeClr val="bg1"/>
                </a:solidFill>
                <a:latin typeface="微软雅黑" panose="020B0503020204020204" pitchFamily="34" charset="-122"/>
                <a:ea typeface="微软雅黑" panose="020B0503020204020204" pitchFamily="34" charset="-122"/>
              </a:rPr>
              <a:t>S</a:t>
            </a:r>
            <a:r>
              <a:rPr lang="zh-CN" altLang="en-US" sz="1600" smtClean="0">
                <a:solidFill>
                  <a:schemeClr val="bg1"/>
                </a:solidFill>
                <a:latin typeface="微软雅黑" panose="020B0503020204020204" pitchFamily="34" charset="-122"/>
                <a:ea typeface="微软雅黑" panose="020B0503020204020204" pitchFamily="34" charset="-122"/>
              </a:rPr>
              <a:t>tudy</a:t>
            </a:r>
            <a:endParaRPr lang="zh-CN" altLang="en-US" sz="1600" smtClean="0">
              <a:solidFill>
                <a:schemeClr val="bg1"/>
              </a:solidFill>
              <a:latin typeface="微软雅黑" panose="020B0503020204020204" pitchFamily="34" charset="-122"/>
              <a:ea typeface="微软雅黑" panose="020B0503020204020204" pitchFamily="34" charset="-122"/>
            </a:endParaRPr>
          </a:p>
        </p:txBody>
      </p:sp>
      <p:sp>
        <p:nvSpPr>
          <p:cNvPr id="47" name="îṣ1idé"/>
          <p:cNvSpPr/>
          <p:nvPr/>
        </p:nvSpPr>
        <p:spPr>
          <a:xfrm rot="18960000">
            <a:off x="6091907" y="2516796"/>
            <a:ext cx="818844" cy="215729"/>
          </a:xfrm>
          <a:prstGeom prst="leftRightArrow">
            <a:avLst/>
          </a:prstGeom>
          <a:solidFill>
            <a:schemeClr val="bg1">
              <a:lumMod val="75000"/>
            </a:schemeClr>
          </a:solidFill>
          <a:ln>
            <a:noFill/>
          </a:ln>
          <a:effectLst/>
        </p:spPr>
        <p:style>
          <a:lnRef idx="2">
            <a:schemeClr val="dk1"/>
          </a:lnRef>
          <a:fillRef idx="1">
            <a:schemeClr val="lt1"/>
          </a:fillRef>
          <a:effectRef idx="0">
            <a:schemeClr val="dk1"/>
          </a:effectRef>
          <a:fontRef idx="minor">
            <a:schemeClr val="dk1"/>
          </a:fontRef>
        </p:style>
        <p:txBody>
          <a:bodyPr anchor="ctr"/>
          <a:p>
            <a:pPr algn="ctr"/>
          </a:p>
        </p:txBody>
      </p:sp>
      <p:sp>
        <p:nvSpPr>
          <p:cNvPr id="48" name="íSlïďe"/>
          <p:cNvSpPr/>
          <p:nvPr/>
        </p:nvSpPr>
        <p:spPr>
          <a:xfrm rot="18660000" flipV="1">
            <a:off x="5165725" y="4415155"/>
            <a:ext cx="641985" cy="215900"/>
          </a:xfrm>
          <a:prstGeom prst="leftRightArrow">
            <a:avLst/>
          </a:prstGeom>
          <a:solidFill>
            <a:schemeClr val="bg1">
              <a:lumMod val="75000"/>
            </a:schemeClr>
          </a:solidFill>
          <a:ln>
            <a:noFill/>
          </a:ln>
          <a:effectLst/>
        </p:spPr>
        <p:style>
          <a:lnRef idx="2">
            <a:schemeClr val="dk1"/>
          </a:lnRef>
          <a:fillRef idx="1">
            <a:schemeClr val="lt1"/>
          </a:fillRef>
          <a:effectRef idx="0">
            <a:schemeClr val="dk1"/>
          </a:effectRef>
          <a:fontRef idx="minor">
            <a:schemeClr val="dk1"/>
          </a:fontRef>
        </p:style>
        <p:txBody>
          <a:bodyPr anchor="ctr"/>
          <a:p>
            <a:pPr algn="ctr"/>
          </a:p>
        </p:txBody>
      </p:sp>
    </p:spTree>
  </p:cSld>
  <p:clrMapOvr>
    <a:masterClrMapping/>
  </p:clrMapOvr>
  <p:transition/>
</p:sld>
</file>

<file path=ppt/tags/tag1.xml><?xml version="1.0" encoding="utf-8"?>
<p:tagLst xmlns:p="http://schemas.openxmlformats.org/presentationml/2006/main">
  <p:tag name="AS_NET" val="4.0.30319.42000"/>
  <p:tag name="AS_OS" val="Microsoft Windows NT 6.2.9200.0"/>
  <p:tag name="AS_RELEASE_DATE" val="2021.03.14"/>
  <p:tag name="AS_TITLE" val="Aspose.Slides for .NET 4.0"/>
  <p:tag name="AS_VERSION" val="21.3"/>
  <p:tag name="KSO_WPP_MARK_KEY" val="11584783-44d4-477c-90af-3dbd509276d0"/>
  <p:tag name="COMMONDATA" val="eyJoZGlkIjoiNmY1Mjk2NDQwOGZhMjAzYjA5MzI0ZmIxZjM2YWZhYmEifQ=="/>
</p:tagLst>
</file>

<file path=ppt/theme/theme1.xml><?xml version="1.0" encoding="utf-8"?>
<a:theme xmlns:a="http://schemas.openxmlformats.org/drawingml/2006/main" name="91素材 www.91sc.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Arial"/>
        <a:cs typeface="Arial"/>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Arial"/>
        <a:cs typeface="Arial"/>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2357</Words>
  <Application>WPS 演示</Application>
  <PresentationFormat>自定义</PresentationFormat>
  <Paragraphs>215</Paragraphs>
  <Slides>24</Slides>
  <Notes>0</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24</vt:i4>
      </vt:variant>
    </vt:vector>
  </HeadingPairs>
  <TitlesOfParts>
    <vt:vector size="39" baseType="lpstr">
      <vt:lpstr>Arial</vt:lpstr>
      <vt:lpstr>宋体</vt:lpstr>
      <vt:lpstr>Wingdings</vt:lpstr>
      <vt:lpstr>幼圆</vt:lpstr>
      <vt:lpstr>微软雅黑</vt:lpstr>
      <vt:lpstr>Calibri</vt:lpstr>
      <vt:lpstr>华文宋体</vt:lpstr>
      <vt:lpstr>Bebas Neue</vt:lpstr>
      <vt:lpstr>Segoe Print</vt:lpstr>
      <vt:lpstr>Calibri Light</vt:lpstr>
      <vt:lpstr>Arial Unicode MS</vt:lpstr>
      <vt:lpstr>方正兰亭黑_GBK</vt:lpstr>
      <vt:lpstr>黑体</vt:lpstr>
      <vt:lpstr>Impact</vt:lpstr>
      <vt:lpstr>91素材 www.91sc.com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91素材 www.91sc.com</Company>
  <LinksUpToDate>false</LinksUpToDate>
  <SharedDoc>false</SharedDoc>
  <HyperlinksChanged>false</HyperlinksChanged>
  <AppVersion>14.0000</AppVersion>
  <Manager>91素材 www.91sc.com</Manager>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91素材</dc:creator>
  <cp:keywords>www.91sc.com</cp:keywords>
  <dc:description>91素材 www.91sc.com</dc:description>
  <cp:lastModifiedBy>alex</cp:lastModifiedBy>
  <cp:revision>24</cp:revision>
  <dcterms:created xsi:type="dcterms:W3CDTF">2018-05-21T06:55:00Z</dcterms:created>
  <dcterms:modified xsi:type="dcterms:W3CDTF">2022-11-03T17:16:19Z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2052-11.1.0.12598</vt:lpwstr>
  </property>
  <property fmtid="{D5CDD505-2E9C-101B-9397-08002B2CF9AE}" pid="3" name="ICV">
    <vt:lpwstr>14FB559EBEDA458B9EFFC80FCE942704</vt:lpwstr>
  </property>
</Properties>
</file>

<file path=docProps/thumbnail.jpeg>
</file>